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63" r:id="rId5"/>
    <p:sldId id="261" r:id="rId6"/>
    <p:sldId id="264" r:id="rId7"/>
    <p:sldId id="277" r:id="rId8"/>
    <p:sldId id="275" r:id="rId9"/>
    <p:sldId id="269" r:id="rId10"/>
    <p:sldId id="270" r:id="rId11"/>
    <p:sldId id="271" r:id="rId12"/>
    <p:sldId id="276" r:id="rId13"/>
    <p:sldId id="278" r:id="rId14"/>
    <p:sldId id="279" r:id="rId15"/>
    <p:sldId id="272" r:id="rId16"/>
    <p:sldId id="273" r:id="rId17"/>
    <p:sldId id="266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9464"/>
    <a:srgbClr val="EE7C3F"/>
    <a:srgbClr val="EC74AC"/>
    <a:srgbClr val="C2DA8A"/>
    <a:srgbClr val="85D6F5"/>
    <a:srgbClr val="DE8957"/>
    <a:srgbClr val="FFFEF6"/>
    <a:srgbClr val="C3E4CA"/>
    <a:srgbClr val="B5D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D61E-CF14-9468-0E50-7FBB0966F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E0E13A-1FB1-D0E2-F6B2-76008D7B0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7B986-A167-C2EA-55FE-93810E324D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CB4F6B-19A2-49B8-9ED4-3C6891BDC58E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D2694-D265-6B7D-24B4-120E44FAC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34576-5589-D92F-C972-85669776E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658B44-D017-4E8B-B55F-55A519E15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7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F11D0-0236-DA71-29E1-F83C3CAFE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2DBFF2-F504-ED28-C5C4-AE023DD65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533CD-ACA9-6AB4-BB2E-12D7933794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CB4F6B-19A2-49B8-9ED4-3C6891BDC58E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2DD5F-3AB6-1A79-A186-779A1494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12D35-5499-6FAB-1125-F3744E997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658B44-D017-4E8B-B55F-55A519E15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7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E179EC-2EFA-2DE3-6D6B-1B0C6E244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6D5304-F07E-7F89-9030-AF75FD2E7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6677F-D64F-6B6B-0762-C6DA9D9CE8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CB4F6B-19A2-49B8-9ED4-3C6891BDC58E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C4953-0FDE-8E63-38BE-FFD97EBE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307C1-FFFF-A6E5-69AE-4C17D6E26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658B44-D017-4E8B-B55F-55A519E15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3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3739295-27EF-6D11-4679-A14B1278D4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9267" y="322005"/>
            <a:ext cx="1845305" cy="18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97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8BB95-A033-3D6A-736A-20511F123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1D910-976A-E1D6-537E-370AFC84F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F3C6A-6AAF-7A92-6FB4-12E685EB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CB4F6B-19A2-49B8-9ED4-3C6891BDC58E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F44A4-DB01-116C-DC68-6E5B96359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17597-9BA2-198F-36DB-F3F03F2E4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658B44-D017-4E8B-B55F-55A519E15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13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A8121-84B7-B5BF-D5C7-1E267DF71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FFC90-0983-6EF5-B1F5-934B32CF02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E1B1F8-E17A-97B7-2C01-8EF138666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5543EA-102D-5FA3-7226-E03CD2D606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CB4F6B-19A2-49B8-9ED4-3C6891BDC58E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F042B-8D7D-2BDF-E3DE-17D8F13D5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EEFC8A-9979-27CC-871F-0AC84D527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658B44-D017-4E8B-B55F-55A519E15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E00D-CDB5-CFF0-5A2C-84C4ACF09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196B8-6EC5-B87C-D175-2854B15C4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764610-3331-2A8C-FC0B-EDBDDF06C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32B578-3BBC-DA04-3F90-3272138353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74F3AA-0E53-3E64-A78B-8C1DC86F59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551C27-5A41-769A-EE7C-D9CA2C35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CB4F6B-19A2-49B8-9ED4-3C6891BDC58E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076A0E-9B66-49E6-FE4D-FA1A582D4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A0CED6-0492-60F6-AFE6-6326529A8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658B44-D017-4E8B-B55F-55A519E15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91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1B351-A075-8AF7-210C-D01FF8A2E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762CCB-ED23-3758-18D7-C838F17A97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CB4F6B-19A2-49B8-9ED4-3C6891BDC58E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E98560-BA2F-428B-10EF-8685C7A29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3C351D-497E-77E3-4CA1-A8EA9BC6B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658B44-D017-4E8B-B55F-55A519E15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19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F58E3B-06FD-DDAB-7CB9-9F142D6497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CB4F6B-19A2-49B8-9ED4-3C6891BDC58E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F5408C-3F05-106C-73EF-508439C81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69E32-FEB8-87DE-D21F-8E7061374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658B44-D017-4E8B-B55F-55A519E15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30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B334C-15E8-1A61-48E6-A0341C123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02744-B189-E745-EC13-E134E3A81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1B6F5-FE13-00BC-8948-B21E51EFF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E3E9E8-CCF9-6500-FCF0-309E017BD8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CB4F6B-19A2-49B8-9ED4-3C6891BDC58E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E0E0A-0A07-AC1C-A222-D995C7BF6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2107CD-0CB0-C859-CF00-B55C5A740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658B44-D017-4E8B-B55F-55A519E15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26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CC5BD-A5ED-7602-0D96-54E987521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9E1BAD-49DA-8CDB-5BC1-6BC0480E61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5D0094-7691-58A5-1BDF-B42746EE2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48A1B9-EE8D-B5EB-7E8D-3EC6448528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CB4F6B-19A2-49B8-9ED4-3C6891BDC58E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98B50F-978B-57C2-79A3-7780676D2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581216-9386-3393-1E39-1194081C4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658B44-D017-4E8B-B55F-55A519E15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9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840CAF2-4AFF-8F83-2E37-20556654AA7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9267" y="322005"/>
            <a:ext cx="1845305" cy="18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4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D2F9B63-81D5-432C-9866-FD45D95B9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449077-1A07-35F4-4450-44134DC24F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" t="6925" r="69147" b="46001"/>
          <a:stretch/>
        </p:blipFill>
        <p:spPr>
          <a:xfrm>
            <a:off x="1014314" y="643575"/>
            <a:ext cx="2228073" cy="2390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C0B05D-893F-C812-358E-E8EEC03230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61112" r="64610" b="4027"/>
          <a:stretch/>
        </p:blipFill>
        <p:spPr>
          <a:xfrm>
            <a:off x="7235308" y="803123"/>
            <a:ext cx="2228073" cy="1602425"/>
          </a:xfrm>
          <a:prstGeom prst="rect">
            <a:avLst/>
          </a:prstGeom>
        </p:spPr>
      </p:pic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5DC9B67E-8D07-5D2A-0521-3CAA30ED954B}"/>
              </a:ext>
            </a:extLst>
          </p:cNvPr>
          <p:cNvSpPr/>
          <p:nvPr/>
        </p:nvSpPr>
        <p:spPr>
          <a:xfrm>
            <a:off x="2586422" y="3344983"/>
            <a:ext cx="6522390" cy="958029"/>
          </a:xfrm>
          <a:prstGeom prst="flowChartTerminator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000" u="sng" kern="0" dirty="0">
              <a:solidFill>
                <a:srgbClr val="FF0000"/>
              </a:solidFill>
              <a:effectLst>
                <a:glow rad="63500">
                  <a:srgbClr val="44C1A3">
                    <a:satMod val="175000"/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Cookies" panose="02040603050506020204" pitchFamily="18" charset="0"/>
              <a:ea typeface="字魂59号-创粗黑"/>
            </a:endParaRPr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5B5EA07F-EDFA-6658-4B25-E6E994D47FDA}"/>
              </a:ext>
            </a:extLst>
          </p:cNvPr>
          <p:cNvSpPr/>
          <p:nvPr/>
        </p:nvSpPr>
        <p:spPr>
          <a:xfrm>
            <a:off x="2404012" y="4979932"/>
            <a:ext cx="7383975" cy="958029"/>
          </a:xfrm>
          <a:prstGeom prst="flowChartTerminator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5400" kern="0" dirty="0" err="1">
                <a:solidFill>
                  <a:srgbClr val="FF0000"/>
                </a:solidFill>
                <a:effectLst>
                  <a:glow rad="63500">
                    <a:srgbClr val="44C1A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字魂59号-创粗黑"/>
              </a:rPr>
              <a:t>Chủ</a:t>
            </a:r>
            <a:r>
              <a:rPr lang="en-US" sz="5400" kern="0" dirty="0">
                <a:solidFill>
                  <a:srgbClr val="FF0000"/>
                </a:solidFill>
                <a:effectLst>
                  <a:glow rad="63500">
                    <a:srgbClr val="44C1A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字魂59号-创粗黑"/>
              </a:rPr>
              <a:t> </a:t>
            </a:r>
            <a:r>
              <a:rPr lang="en-US" sz="5400" kern="0" dirty="0" err="1">
                <a:solidFill>
                  <a:srgbClr val="FF0000"/>
                </a:solidFill>
                <a:effectLst>
                  <a:glow rad="63500">
                    <a:srgbClr val="44C1A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字魂59号-创粗黑"/>
              </a:rPr>
              <a:t>điểm</a:t>
            </a:r>
            <a:r>
              <a:rPr lang="en-US" sz="5400" kern="0" dirty="0">
                <a:solidFill>
                  <a:srgbClr val="FF0000"/>
                </a:solidFill>
                <a:effectLst>
                  <a:glow rad="63500">
                    <a:srgbClr val="44C1A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字魂59号-创粗黑"/>
              </a:rPr>
              <a:t>: </a:t>
            </a:r>
          </a:p>
          <a:p>
            <a:pPr algn="ctr">
              <a:defRPr/>
            </a:pPr>
            <a:r>
              <a:rPr lang="vi-VN" sz="5400" kern="0" dirty="0">
                <a:solidFill>
                  <a:srgbClr val="FF0000"/>
                </a:solidFill>
                <a:effectLst>
                  <a:glow rad="63500">
                    <a:srgbClr val="44C1A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字魂59号-创粗黑"/>
              </a:rPr>
              <a:t>Cùng em sáng tạo</a:t>
            </a:r>
            <a:endParaRPr lang="en-US" sz="5400" kern="0" dirty="0">
              <a:solidFill>
                <a:srgbClr val="FF0000"/>
              </a:solidFill>
              <a:effectLst>
                <a:glow rad="63500">
                  <a:srgbClr val="44C1A3">
                    <a:satMod val="175000"/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iny" panose="02000903060500060000" pitchFamily="2" charset="0"/>
              <a:ea typeface="字魂59号-创粗黑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F2A8EA-8D79-8010-CBCC-652BF79E4400}"/>
              </a:ext>
            </a:extLst>
          </p:cNvPr>
          <p:cNvSpPr txBox="1"/>
          <p:nvPr/>
        </p:nvSpPr>
        <p:spPr>
          <a:xfrm>
            <a:off x="4869771" y="3335075"/>
            <a:ext cx="278079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dirty="0" err="1">
                <a:solidFill>
                  <a:srgbClr val="FF0000"/>
                </a:solidFill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Tiếng</a:t>
            </a:r>
            <a:r>
              <a:rPr lang="en-US" sz="5000" dirty="0">
                <a:solidFill>
                  <a:srgbClr val="FF0000"/>
                </a:solidFill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việt</a:t>
            </a:r>
            <a:endParaRPr lang="en-US" sz="5000" dirty="0">
              <a:latin typeface="LNTH-LuoLuoNotangYuanTi 1" pitchFamily="2" charset="-128"/>
              <a:ea typeface="LNTH-LuoLuoNotangYuanTi 1" pitchFamily="2" charset="-128"/>
              <a:cs typeface="LNTH-LuoLuoNotangYuanTi 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963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A01486-D83B-25A0-E46D-086D0B740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26B1307-7D14-B0C0-C0AC-8FB8FDCFE4CE}"/>
              </a:ext>
            </a:extLst>
          </p:cNvPr>
          <p:cNvGrpSpPr/>
          <p:nvPr/>
        </p:nvGrpSpPr>
        <p:grpSpPr>
          <a:xfrm>
            <a:off x="744479" y="485192"/>
            <a:ext cx="5740783" cy="6244474"/>
            <a:chOff x="744479" y="485192"/>
            <a:chExt cx="5740783" cy="624447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DC4BF5C-CA5D-8957-C95E-9A15E9F37567}"/>
                </a:ext>
              </a:extLst>
            </p:cNvPr>
            <p:cNvGrpSpPr/>
            <p:nvPr/>
          </p:nvGrpSpPr>
          <p:grpSpPr>
            <a:xfrm>
              <a:off x="744479" y="485192"/>
              <a:ext cx="5740783" cy="6244474"/>
              <a:chOff x="355217" y="325703"/>
              <a:chExt cx="5740783" cy="6057304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56544BFC-E6D6-CA33-8D1C-21B5233C9222}"/>
                  </a:ext>
                </a:extLst>
              </p:cNvPr>
              <p:cNvGrpSpPr/>
              <p:nvPr/>
            </p:nvGrpSpPr>
            <p:grpSpPr>
              <a:xfrm>
                <a:off x="355217" y="325703"/>
                <a:ext cx="5740783" cy="6057304"/>
                <a:chOff x="355216" y="177282"/>
                <a:chExt cx="5740783" cy="6057304"/>
              </a:xfrm>
            </p:grpSpPr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79CE2E34-E5FD-90E7-F9B4-76E9ED9CBA43}"/>
                    </a:ext>
                  </a:extLst>
                </p:cNvPr>
                <p:cNvSpPr/>
                <p:nvPr/>
              </p:nvSpPr>
              <p:spPr>
                <a:xfrm>
                  <a:off x="619584" y="2547257"/>
                  <a:ext cx="5361338" cy="3256384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9" name="Picture 18" descr="A picture containing icon&#10;&#10;Description automatically generated">
                  <a:extLst>
                    <a:ext uri="{FF2B5EF4-FFF2-40B4-BE49-F238E27FC236}">
                      <a16:creationId xmlns:a16="http://schemas.microsoft.com/office/drawing/2014/main" id="{9B6A963D-5E7D-F477-85ED-B434014303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082" t="6395" r="23469" b="5280"/>
                <a:stretch/>
              </p:blipFill>
              <p:spPr>
                <a:xfrm flipH="1">
                  <a:off x="355216" y="177282"/>
                  <a:ext cx="5740783" cy="6057304"/>
                </a:xfrm>
                <a:prstGeom prst="rect">
                  <a:avLst/>
                </a:prstGeom>
              </p:spPr>
            </p:pic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ED128E-35B7-57EA-066F-FBBE7DD30424}"/>
                  </a:ext>
                </a:extLst>
              </p:cNvPr>
              <p:cNvSpPr txBox="1"/>
              <p:nvPr/>
            </p:nvSpPr>
            <p:spPr>
              <a:xfrm>
                <a:off x="2131297" y="1833846"/>
                <a:ext cx="3227924" cy="861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5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uLnTx/>
                    <a:uFillTx/>
                    <a:latin typeface="Pacifico" panose="00000500000000000000" pitchFamily="2" charset="0"/>
                    <a:ea typeface="Times New Roman" panose="02020603050405020304" pitchFamily="18" charset="0"/>
                    <a:cs typeface="+mn-cs"/>
                  </a:rPr>
                  <a:t>Nhóm </a:t>
                </a:r>
                <a:r>
                  <a:rPr lang="vi-VN" sz="5000" dirty="0">
                    <a:solidFill>
                      <a:srgbClr val="002060"/>
                    </a:solidFill>
                    <a:latin typeface="Pacifico" panose="00000500000000000000" pitchFamily="2" charset="0"/>
                    <a:ea typeface="Times New Roman" panose="02020603050405020304" pitchFamily="18" charset="0"/>
                  </a:rPr>
                  <a:t>đôi</a:t>
                </a:r>
                <a:endParaRPr kumimoji="0" 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uLnTx/>
                  <a:uFillTx/>
                  <a:latin typeface="Pacifico" panose="00000500000000000000" pitchFamily="2" charset="0"/>
                  <a:ea typeface="微软雅黑"/>
                  <a:cs typeface="+mn-cs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3D317F-C07D-88A5-7B3D-CE167738664B}"/>
                </a:ext>
              </a:extLst>
            </p:cNvPr>
            <p:cNvSpPr txBox="1"/>
            <p:nvPr/>
          </p:nvSpPr>
          <p:spPr>
            <a:xfrm>
              <a:off x="1115936" y="3021852"/>
              <a:ext cx="499787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5000" b="1" dirty="0">
                  <a:gradFill flip="none" rotWithShape="1">
                    <a:gsLst>
                      <a:gs pos="0">
                        <a:srgbClr val="0070C0">
                          <a:shade val="30000"/>
                          <a:satMod val="115000"/>
                        </a:srgbClr>
                      </a:gs>
                      <a:gs pos="50000">
                        <a:srgbClr val="0070C0">
                          <a:shade val="67500"/>
                          <a:satMod val="115000"/>
                        </a:srgbClr>
                      </a:gs>
                      <a:gs pos="100000">
                        <a:srgbClr val="0070C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Calibri" panose="020F0502020204030204" pitchFamily="34" charset="0"/>
                  <a:cs typeface="Calibri" panose="020F0502020204030204" pitchFamily="34" charset="0"/>
                </a:rPr>
                <a:t>Chia sẻ với bạn </a:t>
              </a:r>
              <a:br>
                <a:rPr lang="vi-VN" sz="5000" b="1" dirty="0">
                  <a:gradFill flip="none" rotWithShape="1">
                    <a:gsLst>
                      <a:gs pos="0">
                        <a:srgbClr val="0070C0">
                          <a:shade val="30000"/>
                          <a:satMod val="115000"/>
                        </a:srgbClr>
                      </a:gs>
                      <a:gs pos="50000">
                        <a:srgbClr val="0070C0">
                          <a:shade val="67500"/>
                          <a:satMod val="115000"/>
                        </a:srgbClr>
                      </a:gs>
                      <a:gs pos="100000">
                        <a:srgbClr val="0070C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vi-VN" sz="5000" b="1" dirty="0">
                  <a:gradFill flip="none" rotWithShape="1">
                    <a:gsLst>
                      <a:gs pos="0">
                        <a:srgbClr val="0070C0">
                          <a:shade val="30000"/>
                          <a:satMod val="115000"/>
                        </a:srgbClr>
                      </a:gs>
                      <a:gs pos="50000">
                        <a:srgbClr val="0070C0">
                          <a:shade val="67500"/>
                          <a:satMod val="115000"/>
                        </a:srgbClr>
                      </a:gs>
                      <a:gs pos="100000">
                        <a:srgbClr val="0070C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Calibri" panose="020F0502020204030204" pitchFamily="34" charset="0"/>
                  <a:cs typeface="Calibri" panose="020F0502020204030204" pitchFamily="34" charset="0"/>
                </a:rPr>
                <a:t>về một món đồ dùng cá nhân </a:t>
              </a:r>
              <a:br>
                <a:rPr lang="vi-VN" sz="5000" b="1" dirty="0">
                  <a:gradFill flip="none" rotWithShape="1">
                    <a:gsLst>
                      <a:gs pos="0">
                        <a:srgbClr val="0070C0">
                          <a:shade val="30000"/>
                          <a:satMod val="115000"/>
                        </a:srgbClr>
                      </a:gs>
                      <a:gs pos="50000">
                        <a:srgbClr val="0070C0">
                          <a:shade val="67500"/>
                          <a:satMod val="115000"/>
                        </a:srgbClr>
                      </a:gs>
                      <a:gs pos="100000">
                        <a:srgbClr val="0070C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vi-VN" sz="5000" b="1" dirty="0">
                  <a:gradFill flip="none" rotWithShape="1">
                    <a:gsLst>
                      <a:gs pos="0">
                        <a:srgbClr val="0070C0">
                          <a:shade val="30000"/>
                          <a:satMod val="115000"/>
                        </a:srgbClr>
                      </a:gs>
                      <a:gs pos="50000">
                        <a:srgbClr val="0070C0">
                          <a:shade val="67500"/>
                          <a:satMod val="115000"/>
                        </a:srgbClr>
                      </a:gs>
                      <a:gs pos="100000">
                        <a:srgbClr val="0070C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Calibri" panose="020F0502020204030204" pitchFamily="34" charset="0"/>
                  <a:cs typeface="Calibri" panose="020F0502020204030204" pitchFamily="34" charset="0"/>
                </a:rPr>
                <a:t>em thích. </a:t>
              </a:r>
              <a:endParaRPr lang="en-US" sz="50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A00478A1-E3E7-B4F4-3178-A031B42E187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9627" y="81123"/>
            <a:ext cx="1834601" cy="15884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8273E5-8745-41CB-D239-690E6500EFB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85262" y="1800808"/>
            <a:ext cx="5343331" cy="479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CA4A36-9995-81F0-F73E-E9DC7EE19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6EED714A-E672-4E94-67DF-5E8B682A66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6" r="31476" b="68116"/>
          <a:stretch/>
        </p:blipFill>
        <p:spPr>
          <a:xfrm>
            <a:off x="0" y="-49108"/>
            <a:ext cx="2209406" cy="2447865"/>
          </a:xfrm>
          <a:prstGeom prst="rect">
            <a:avLst/>
          </a:prstGeom>
        </p:spPr>
      </p:pic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34D5365D-488B-B688-456D-6CB08CA5EE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7" r="20575" b="66485"/>
          <a:stretch/>
        </p:blipFill>
        <p:spPr>
          <a:xfrm>
            <a:off x="1965614" y="-301282"/>
            <a:ext cx="1665430" cy="2573108"/>
          </a:xfrm>
          <a:prstGeom prst="rect">
            <a:avLst/>
          </a:prstGeom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C047A120-EC35-D9A7-0A7B-D70BE0D1FF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6" r="31476" b="68116"/>
          <a:stretch/>
        </p:blipFill>
        <p:spPr>
          <a:xfrm>
            <a:off x="3409365" y="-22185"/>
            <a:ext cx="2209406" cy="244786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87D3FAE-D938-03AB-522B-2D349CCDF008}"/>
              </a:ext>
            </a:extLst>
          </p:cNvPr>
          <p:cNvGrpSpPr/>
          <p:nvPr/>
        </p:nvGrpSpPr>
        <p:grpSpPr>
          <a:xfrm>
            <a:off x="315938" y="1926770"/>
            <a:ext cx="5450406" cy="4618653"/>
            <a:chOff x="180233" y="340566"/>
            <a:chExt cx="5450406" cy="461865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4836FF6-5931-7036-E178-59F911D62BD9}"/>
                </a:ext>
              </a:extLst>
            </p:cNvPr>
            <p:cNvGrpSpPr/>
            <p:nvPr/>
          </p:nvGrpSpPr>
          <p:grpSpPr>
            <a:xfrm>
              <a:off x="180233" y="340566"/>
              <a:ext cx="5450406" cy="4618653"/>
              <a:chOff x="278589" y="214604"/>
              <a:chExt cx="5450406" cy="4618653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CDD068A8-D070-D2EA-8374-1BFD0E99469B}"/>
                  </a:ext>
                </a:extLst>
              </p:cNvPr>
              <p:cNvSpPr/>
              <p:nvPr/>
            </p:nvSpPr>
            <p:spPr>
              <a:xfrm>
                <a:off x="839755" y="307910"/>
                <a:ext cx="569167" cy="1119674"/>
              </a:xfrm>
              <a:custGeom>
                <a:avLst/>
                <a:gdLst>
                  <a:gd name="connsiteX0" fmla="*/ 130629 w 569167"/>
                  <a:gd name="connsiteY0" fmla="*/ 46653 h 1119674"/>
                  <a:gd name="connsiteX1" fmla="*/ 298580 w 569167"/>
                  <a:gd name="connsiteY1" fmla="*/ 0 h 1119674"/>
                  <a:gd name="connsiteX2" fmla="*/ 494523 w 569167"/>
                  <a:gd name="connsiteY2" fmla="*/ 74645 h 1119674"/>
                  <a:gd name="connsiteX3" fmla="*/ 569167 w 569167"/>
                  <a:gd name="connsiteY3" fmla="*/ 195943 h 1119674"/>
                  <a:gd name="connsiteX4" fmla="*/ 550506 w 569167"/>
                  <a:gd name="connsiteY4" fmla="*/ 615821 h 1119674"/>
                  <a:gd name="connsiteX5" fmla="*/ 494523 w 569167"/>
                  <a:gd name="connsiteY5" fmla="*/ 1119674 h 1119674"/>
                  <a:gd name="connsiteX6" fmla="*/ 27992 w 569167"/>
                  <a:gd name="connsiteY6" fmla="*/ 858417 h 1119674"/>
                  <a:gd name="connsiteX7" fmla="*/ 0 w 569167"/>
                  <a:gd name="connsiteY7" fmla="*/ 279919 h 1119674"/>
                  <a:gd name="connsiteX8" fmla="*/ 130629 w 569167"/>
                  <a:gd name="connsiteY8" fmla="*/ 46653 h 1119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9167" h="1119674">
                    <a:moveTo>
                      <a:pt x="130629" y="46653"/>
                    </a:moveTo>
                    <a:lnTo>
                      <a:pt x="298580" y="0"/>
                    </a:lnTo>
                    <a:lnTo>
                      <a:pt x="494523" y="74645"/>
                    </a:lnTo>
                    <a:lnTo>
                      <a:pt x="569167" y="195943"/>
                    </a:lnTo>
                    <a:lnTo>
                      <a:pt x="550506" y="615821"/>
                    </a:lnTo>
                    <a:lnTo>
                      <a:pt x="494523" y="1119674"/>
                    </a:lnTo>
                    <a:lnTo>
                      <a:pt x="27992" y="858417"/>
                    </a:lnTo>
                    <a:lnTo>
                      <a:pt x="0" y="279919"/>
                    </a:lnTo>
                    <a:lnTo>
                      <a:pt x="130629" y="4665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AAB8A0FC-FD37-9E13-A79F-AB38C7C2A07F}"/>
                  </a:ext>
                </a:extLst>
              </p:cNvPr>
              <p:cNvSpPr/>
              <p:nvPr/>
            </p:nvSpPr>
            <p:spPr>
              <a:xfrm>
                <a:off x="1539830" y="254640"/>
                <a:ext cx="569167" cy="1119674"/>
              </a:xfrm>
              <a:custGeom>
                <a:avLst/>
                <a:gdLst>
                  <a:gd name="connsiteX0" fmla="*/ 130629 w 569167"/>
                  <a:gd name="connsiteY0" fmla="*/ 46653 h 1119674"/>
                  <a:gd name="connsiteX1" fmla="*/ 298580 w 569167"/>
                  <a:gd name="connsiteY1" fmla="*/ 0 h 1119674"/>
                  <a:gd name="connsiteX2" fmla="*/ 494523 w 569167"/>
                  <a:gd name="connsiteY2" fmla="*/ 74645 h 1119674"/>
                  <a:gd name="connsiteX3" fmla="*/ 569167 w 569167"/>
                  <a:gd name="connsiteY3" fmla="*/ 195943 h 1119674"/>
                  <a:gd name="connsiteX4" fmla="*/ 550506 w 569167"/>
                  <a:gd name="connsiteY4" fmla="*/ 615821 h 1119674"/>
                  <a:gd name="connsiteX5" fmla="*/ 494523 w 569167"/>
                  <a:gd name="connsiteY5" fmla="*/ 1119674 h 1119674"/>
                  <a:gd name="connsiteX6" fmla="*/ 27992 w 569167"/>
                  <a:gd name="connsiteY6" fmla="*/ 858417 h 1119674"/>
                  <a:gd name="connsiteX7" fmla="*/ 0 w 569167"/>
                  <a:gd name="connsiteY7" fmla="*/ 279919 h 1119674"/>
                  <a:gd name="connsiteX8" fmla="*/ 130629 w 569167"/>
                  <a:gd name="connsiteY8" fmla="*/ 46653 h 1119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9167" h="1119674">
                    <a:moveTo>
                      <a:pt x="130629" y="46653"/>
                    </a:moveTo>
                    <a:lnTo>
                      <a:pt x="298580" y="0"/>
                    </a:lnTo>
                    <a:lnTo>
                      <a:pt x="494523" y="74645"/>
                    </a:lnTo>
                    <a:lnTo>
                      <a:pt x="569167" y="195943"/>
                    </a:lnTo>
                    <a:lnTo>
                      <a:pt x="550506" y="615821"/>
                    </a:lnTo>
                    <a:lnTo>
                      <a:pt x="494523" y="1119674"/>
                    </a:lnTo>
                    <a:lnTo>
                      <a:pt x="27992" y="858417"/>
                    </a:lnTo>
                    <a:lnTo>
                      <a:pt x="0" y="279919"/>
                    </a:lnTo>
                    <a:lnTo>
                      <a:pt x="130629" y="4665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A5ADA7F-814F-364F-7905-42B16977355C}"/>
                  </a:ext>
                </a:extLst>
              </p:cNvPr>
              <p:cNvSpPr/>
              <p:nvPr/>
            </p:nvSpPr>
            <p:spPr>
              <a:xfrm>
                <a:off x="3415004" y="3284376"/>
                <a:ext cx="1632857" cy="1287624"/>
              </a:xfrm>
              <a:custGeom>
                <a:avLst/>
                <a:gdLst>
                  <a:gd name="connsiteX0" fmla="*/ 139959 w 1632857"/>
                  <a:gd name="connsiteY0" fmla="*/ 886408 h 1287624"/>
                  <a:gd name="connsiteX1" fmla="*/ 139959 w 1632857"/>
                  <a:gd name="connsiteY1" fmla="*/ 886408 h 1287624"/>
                  <a:gd name="connsiteX2" fmla="*/ 0 w 1632857"/>
                  <a:gd name="connsiteY2" fmla="*/ 18661 h 1287624"/>
                  <a:gd name="connsiteX3" fmla="*/ 1632857 w 1632857"/>
                  <a:gd name="connsiteY3" fmla="*/ 0 h 1287624"/>
                  <a:gd name="connsiteX4" fmla="*/ 1558212 w 1632857"/>
                  <a:gd name="connsiteY4" fmla="*/ 699795 h 1287624"/>
                  <a:gd name="connsiteX5" fmla="*/ 1530220 w 1632857"/>
                  <a:gd name="connsiteY5" fmla="*/ 1129004 h 1287624"/>
                  <a:gd name="connsiteX6" fmla="*/ 1380931 w 1632857"/>
                  <a:gd name="connsiteY6" fmla="*/ 1250302 h 1287624"/>
                  <a:gd name="connsiteX7" fmla="*/ 1156996 w 1632857"/>
                  <a:gd name="connsiteY7" fmla="*/ 1231640 h 1287624"/>
                  <a:gd name="connsiteX8" fmla="*/ 1268963 w 1632857"/>
                  <a:gd name="connsiteY8" fmla="*/ 998375 h 1287624"/>
                  <a:gd name="connsiteX9" fmla="*/ 1259633 w 1632857"/>
                  <a:gd name="connsiteY9" fmla="*/ 923730 h 1287624"/>
                  <a:gd name="connsiteX10" fmla="*/ 1054359 w 1632857"/>
                  <a:gd name="connsiteY10" fmla="*/ 942391 h 1287624"/>
                  <a:gd name="connsiteX11" fmla="*/ 849086 w 1632857"/>
                  <a:gd name="connsiteY11" fmla="*/ 914400 h 1287624"/>
                  <a:gd name="connsiteX12" fmla="*/ 755780 w 1632857"/>
                  <a:gd name="connsiteY12" fmla="*/ 1222310 h 1287624"/>
                  <a:gd name="connsiteX13" fmla="*/ 485192 w 1632857"/>
                  <a:gd name="connsiteY13" fmla="*/ 1287624 h 1287624"/>
                  <a:gd name="connsiteX14" fmla="*/ 447869 w 1632857"/>
                  <a:gd name="connsiteY14" fmla="*/ 1203648 h 1287624"/>
                  <a:gd name="connsiteX15" fmla="*/ 569167 w 1632857"/>
                  <a:gd name="connsiteY15" fmla="*/ 1035697 h 1287624"/>
                  <a:gd name="connsiteX16" fmla="*/ 569167 w 1632857"/>
                  <a:gd name="connsiteY16" fmla="*/ 951722 h 1287624"/>
                  <a:gd name="connsiteX17" fmla="*/ 158620 w 1632857"/>
                  <a:gd name="connsiteY17" fmla="*/ 933061 h 1287624"/>
                  <a:gd name="connsiteX18" fmla="*/ 139959 w 1632857"/>
                  <a:gd name="connsiteY18" fmla="*/ 886408 h 1287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32857" h="1287624">
                    <a:moveTo>
                      <a:pt x="139959" y="886408"/>
                    </a:moveTo>
                    <a:lnTo>
                      <a:pt x="139959" y="886408"/>
                    </a:lnTo>
                    <a:lnTo>
                      <a:pt x="0" y="18661"/>
                    </a:lnTo>
                    <a:lnTo>
                      <a:pt x="1632857" y="0"/>
                    </a:lnTo>
                    <a:lnTo>
                      <a:pt x="1558212" y="699795"/>
                    </a:lnTo>
                    <a:lnTo>
                      <a:pt x="1530220" y="1129004"/>
                    </a:lnTo>
                    <a:lnTo>
                      <a:pt x="1380931" y="1250302"/>
                    </a:lnTo>
                    <a:lnTo>
                      <a:pt x="1156996" y="1231640"/>
                    </a:lnTo>
                    <a:lnTo>
                      <a:pt x="1268963" y="998375"/>
                    </a:lnTo>
                    <a:lnTo>
                      <a:pt x="1259633" y="923730"/>
                    </a:lnTo>
                    <a:lnTo>
                      <a:pt x="1054359" y="942391"/>
                    </a:lnTo>
                    <a:lnTo>
                      <a:pt x="849086" y="914400"/>
                    </a:lnTo>
                    <a:lnTo>
                      <a:pt x="755780" y="1222310"/>
                    </a:lnTo>
                    <a:lnTo>
                      <a:pt x="485192" y="1287624"/>
                    </a:lnTo>
                    <a:lnTo>
                      <a:pt x="447869" y="1203648"/>
                    </a:lnTo>
                    <a:lnTo>
                      <a:pt x="569167" y="1035697"/>
                    </a:lnTo>
                    <a:lnTo>
                      <a:pt x="569167" y="951722"/>
                    </a:lnTo>
                    <a:lnTo>
                      <a:pt x="158620" y="933061"/>
                    </a:lnTo>
                    <a:lnTo>
                      <a:pt x="139959" y="886408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58643B72-05BD-B02D-4F2F-289AA11F34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278589" y="214604"/>
                <a:ext cx="5450406" cy="4618653"/>
              </a:xfrm>
              <a:prstGeom prst="rect">
                <a:avLst/>
              </a:prstGeom>
            </p:spPr>
          </p:pic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72245DC-0AF9-E342-6066-232797D9E5FF}"/>
                </a:ext>
              </a:extLst>
            </p:cNvPr>
            <p:cNvSpPr txBox="1"/>
            <p:nvPr/>
          </p:nvSpPr>
          <p:spPr>
            <a:xfrm>
              <a:off x="619533" y="1761683"/>
              <a:ext cx="4422711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5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 hãy tìm thông tin về món đồ </a:t>
              </a:r>
              <a:r>
                <a:rPr lang="vi-VN" sz="3500" b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 thích và viết vào sơ đồ tư duy</a:t>
              </a:r>
              <a:endParaRPr 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229A100-4B71-CAFD-EA71-612530E9891C}"/>
              </a:ext>
            </a:extLst>
          </p:cNvPr>
          <p:cNvGrpSpPr/>
          <p:nvPr/>
        </p:nvGrpSpPr>
        <p:grpSpPr>
          <a:xfrm>
            <a:off x="5874621" y="1139687"/>
            <a:ext cx="5761129" cy="5290414"/>
            <a:chOff x="5596658" y="738869"/>
            <a:chExt cx="5761129" cy="559034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DB32204-D60B-E3E7-8EA9-AD84E7F36DF3}"/>
                </a:ext>
              </a:extLst>
            </p:cNvPr>
            <p:cNvGrpSpPr/>
            <p:nvPr/>
          </p:nvGrpSpPr>
          <p:grpSpPr>
            <a:xfrm>
              <a:off x="5596658" y="738869"/>
              <a:ext cx="5761129" cy="5590345"/>
              <a:chOff x="5596658" y="738869"/>
              <a:chExt cx="5761129" cy="559034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7E792AF6-C4F7-813A-5C66-69FD4C1B6C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7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96658" y="738869"/>
                <a:ext cx="5761129" cy="5590345"/>
              </a:xfrm>
              <a:custGeom>
                <a:avLst/>
                <a:gdLst>
                  <a:gd name="connsiteX0" fmla="*/ 0 w 5761129"/>
                  <a:gd name="connsiteY0" fmla="*/ 0 h 5590345"/>
                  <a:gd name="connsiteX1" fmla="*/ 5761129 w 5761129"/>
                  <a:gd name="connsiteY1" fmla="*/ 0 h 5590345"/>
                  <a:gd name="connsiteX2" fmla="*/ 5761129 w 5761129"/>
                  <a:gd name="connsiteY2" fmla="*/ 5590345 h 5590345"/>
                  <a:gd name="connsiteX3" fmla="*/ 0 w 5761129"/>
                  <a:gd name="connsiteY3" fmla="*/ 5590345 h 5590345"/>
                  <a:gd name="connsiteX4" fmla="*/ 0 w 5761129"/>
                  <a:gd name="connsiteY4" fmla="*/ 0 h 5590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61129" h="5590345" fill="none" extrusionOk="0">
                    <a:moveTo>
                      <a:pt x="0" y="0"/>
                    </a:moveTo>
                    <a:cubicBezTo>
                      <a:pt x="1659974" y="-101307"/>
                      <a:pt x="3514186" y="-64836"/>
                      <a:pt x="5761129" y="0"/>
                    </a:cubicBezTo>
                    <a:cubicBezTo>
                      <a:pt x="5765971" y="2239603"/>
                      <a:pt x="5785758" y="4937739"/>
                      <a:pt x="5761129" y="5590345"/>
                    </a:cubicBezTo>
                    <a:cubicBezTo>
                      <a:pt x="5029607" y="5500254"/>
                      <a:pt x="1577428" y="5591509"/>
                      <a:pt x="0" y="5590345"/>
                    </a:cubicBezTo>
                    <a:cubicBezTo>
                      <a:pt x="79645" y="3925197"/>
                      <a:pt x="-120592" y="1662972"/>
                      <a:pt x="0" y="0"/>
                    </a:cubicBezTo>
                    <a:close/>
                  </a:path>
                  <a:path w="5761129" h="5590345" stroke="0" extrusionOk="0">
                    <a:moveTo>
                      <a:pt x="0" y="0"/>
                    </a:moveTo>
                    <a:cubicBezTo>
                      <a:pt x="2460376" y="-156872"/>
                      <a:pt x="3796021" y="-144171"/>
                      <a:pt x="5761129" y="0"/>
                    </a:cubicBezTo>
                    <a:cubicBezTo>
                      <a:pt x="5778345" y="1177564"/>
                      <a:pt x="5820000" y="4499068"/>
                      <a:pt x="5761129" y="5590345"/>
                    </a:cubicBezTo>
                    <a:cubicBezTo>
                      <a:pt x="3606094" y="5604102"/>
                      <a:pt x="1402615" y="5749511"/>
                      <a:pt x="0" y="5590345"/>
                    </a:cubicBezTo>
                    <a:cubicBezTo>
                      <a:pt x="-140328" y="3094451"/>
                      <a:pt x="-136573" y="1751732"/>
                      <a:pt x="0" y="0"/>
                    </a:cubicBezTo>
                    <a:close/>
                  </a:path>
                </a:pathLst>
              </a:cu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683550183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38B85F9-3459-0878-025E-F2EF575B4AC3}"/>
                  </a:ext>
                </a:extLst>
              </p:cNvPr>
              <p:cNvSpPr/>
              <p:nvPr/>
            </p:nvSpPr>
            <p:spPr>
              <a:xfrm>
                <a:off x="8145623" y="2696546"/>
                <a:ext cx="1558213" cy="2318657"/>
              </a:xfrm>
              <a:custGeom>
                <a:avLst/>
                <a:gdLst>
                  <a:gd name="connsiteX0" fmla="*/ 0 w 1558213"/>
                  <a:gd name="connsiteY0" fmla="*/ 1159329 h 2318657"/>
                  <a:gd name="connsiteX1" fmla="*/ 779107 w 1558213"/>
                  <a:gd name="connsiteY1" fmla="*/ 0 h 2318657"/>
                  <a:gd name="connsiteX2" fmla="*/ 1558214 w 1558213"/>
                  <a:gd name="connsiteY2" fmla="*/ 1159329 h 2318657"/>
                  <a:gd name="connsiteX3" fmla="*/ 779107 w 1558213"/>
                  <a:gd name="connsiteY3" fmla="*/ 2318658 h 2318657"/>
                  <a:gd name="connsiteX4" fmla="*/ 0 w 1558213"/>
                  <a:gd name="connsiteY4" fmla="*/ 1159329 h 2318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8213" h="2318657" fill="none" extrusionOk="0">
                    <a:moveTo>
                      <a:pt x="0" y="1159329"/>
                    </a:moveTo>
                    <a:cubicBezTo>
                      <a:pt x="63027" y="571721"/>
                      <a:pt x="326210" y="-28351"/>
                      <a:pt x="779107" y="0"/>
                    </a:cubicBezTo>
                    <a:cubicBezTo>
                      <a:pt x="1165105" y="2781"/>
                      <a:pt x="1553390" y="538542"/>
                      <a:pt x="1558214" y="1159329"/>
                    </a:cubicBezTo>
                    <a:cubicBezTo>
                      <a:pt x="1558556" y="1697775"/>
                      <a:pt x="1156536" y="2336748"/>
                      <a:pt x="779107" y="2318658"/>
                    </a:cubicBezTo>
                    <a:cubicBezTo>
                      <a:pt x="254736" y="2196926"/>
                      <a:pt x="71220" y="1759664"/>
                      <a:pt x="0" y="1159329"/>
                    </a:cubicBezTo>
                    <a:close/>
                  </a:path>
                  <a:path w="1558213" h="2318657" stroke="0" extrusionOk="0">
                    <a:moveTo>
                      <a:pt x="0" y="1159329"/>
                    </a:moveTo>
                    <a:cubicBezTo>
                      <a:pt x="-26283" y="470582"/>
                      <a:pt x="424302" y="-33662"/>
                      <a:pt x="779107" y="0"/>
                    </a:cubicBezTo>
                    <a:cubicBezTo>
                      <a:pt x="1262802" y="113218"/>
                      <a:pt x="1522265" y="535810"/>
                      <a:pt x="1558214" y="1159329"/>
                    </a:cubicBezTo>
                    <a:cubicBezTo>
                      <a:pt x="1550064" y="1792537"/>
                      <a:pt x="1309488" y="2281458"/>
                      <a:pt x="779107" y="2318658"/>
                    </a:cubicBezTo>
                    <a:cubicBezTo>
                      <a:pt x="257638" y="2223625"/>
                      <a:pt x="21052" y="1815561"/>
                      <a:pt x="0" y="1159329"/>
                    </a:cubicBezTo>
                    <a:close/>
                  </a:path>
                </a:pathLst>
              </a:custGeom>
              <a:solidFill>
                <a:srgbClr val="FFFEF6"/>
              </a:solidFill>
              <a:ln w="1905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3978248048">
                      <a:prstGeom prst="ellipse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673007-7BF8-DB36-8ABD-35706534CA71}"/>
                  </a:ext>
                </a:extLst>
              </p:cNvPr>
              <p:cNvSpPr txBox="1"/>
              <p:nvPr/>
            </p:nvSpPr>
            <p:spPr>
              <a:xfrm>
                <a:off x="8355561" y="3162202"/>
                <a:ext cx="1138335" cy="1323439"/>
              </a:xfrm>
              <a:prstGeom prst="rect">
                <a:avLst/>
              </a:prstGeom>
              <a:noFill/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UTM Cookies" panose="02040603050506020204" pitchFamily="18" charset="0"/>
                  </a:rPr>
                  <a:t>Đồ </a:t>
                </a:r>
              </a:p>
              <a:p>
                <a:r>
                  <a:rPr lang="vi-VN" sz="4000" dirty="0">
                    <a:solidFill>
                      <a:srgbClr val="FF0000"/>
                    </a:solidFill>
                    <a:latin typeface="UTM Cookies" panose="02040603050506020204" pitchFamily="18" charset="0"/>
                  </a:rPr>
                  <a:t>vật</a:t>
                </a:r>
                <a:endParaRPr lang="en-US" sz="4000" dirty="0">
                  <a:solidFill>
                    <a:srgbClr val="FF0000"/>
                  </a:solidFill>
                  <a:latin typeface="UTM Cookies" panose="02040603050506020204" pitchFamily="18" charset="0"/>
                </a:endParaRPr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7AB8F53-E505-F752-931E-BA06E8474F19}"/>
                </a:ext>
              </a:extLst>
            </p:cNvPr>
            <p:cNvSpPr/>
            <p:nvPr/>
          </p:nvSpPr>
          <p:spPr>
            <a:xfrm>
              <a:off x="8360229" y="1782147"/>
              <a:ext cx="1138334" cy="923731"/>
            </a:xfrm>
            <a:custGeom>
              <a:avLst/>
              <a:gdLst>
                <a:gd name="connsiteX0" fmla="*/ 0 w 1138334"/>
                <a:gd name="connsiteY0" fmla="*/ 839755 h 923731"/>
                <a:gd name="connsiteX1" fmla="*/ 233265 w 1138334"/>
                <a:gd name="connsiteY1" fmla="*/ 699796 h 923731"/>
                <a:gd name="connsiteX2" fmla="*/ 391885 w 1138334"/>
                <a:gd name="connsiteY2" fmla="*/ 690465 h 923731"/>
                <a:gd name="connsiteX3" fmla="*/ 429208 w 1138334"/>
                <a:gd name="connsiteY3" fmla="*/ 923731 h 923731"/>
                <a:gd name="connsiteX4" fmla="*/ 625151 w 1138334"/>
                <a:gd name="connsiteY4" fmla="*/ 914400 h 923731"/>
                <a:gd name="connsiteX5" fmla="*/ 737118 w 1138334"/>
                <a:gd name="connsiteY5" fmla="*/ 690465 h 923731"/>
                <a:gd name="connsiteX6" fmla="*/ 1091681 w 1138334"/>
                <a:gd name="connsiteY6" fmla="*/ 839755 h 923731"/>
                <a:gd name="connsiteX7" fmla="*/ 1138334 w 1138334"/>
                <a:gd name="connsiteY7" fmla="*/ 335902 h 923731"/>
                <a:gd name="connsiteX8" fmla="*/ 55983 w 1138334"/>
                <a:gd name="connsiteY8" fmla="*/ 0 h 923731"/>
                <a:gd name="connsiteX9" fmla="*/ 0 w 1138334"/>
                <a:gd name="connsiteY9" fmla="*/ 839755 h 92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8334" h="923731">
                  <a:moveTo>
                    <a:pt x="0" y="839755"/>
                  </a:moveTo>
                  <a:lnTo>
                    <a:pt x="233265" y="699796"/>
                  </a:lnTo>
                  <a:lnTo>
                    <a:pt x="391885" y="690465"/>
                  </a:lnTo>
                  <a:lnTo>
                    <a:pt x="429208" y="923731"/>
                  </a:lnTo>
                  <a:lnTo>
                    <a:pt x="625151" y="914400"/>
                  </a:lnTo>
                  <a:lnTo>
                    <a:pt x="737118" y="690465"/>
                  </a:lnTo>
                  <a:lnTo>
                    <a:pt x="1091681" y="839755"/>
                  </a:lnTo>
                  <a:lnTo>
                    <a:pt x="1138334" y="335902"/>
                  </a:lnTo>
                  <a:lnTo>
                    <a:pt x="55983" y="0"/>
                  </a:lnTo>
                  <a:lnTo>
                    <a:pt x="0" y="839755"/>
                  </a:lnTo>
                  <a:close/>
                </a:path>
              </a:pathLst>
            </a:custGeom>
            <a:solidFill>
              <a:srgbClr val="FF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056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9ACDF3-8474-3AAA-05F5-32B824247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F4D0283-F48C-416D-B28A-04B9A7B17172}"/>
              </a:ext>
            </a:extLst>
          </p:cNvPr>
          <p:cNvSpPr/>
          <p:nvPr/>
        </p:nvSpPr>
        <p:spPr>
          <a:xfrm>
            <a:off x="410547" y="494523"/>
            <a:ext cx="11308702" cy="61208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1E4D63-2C0A-F76C-9180-9496A488AEF8}"/>
              </a:ext>
            </a:extLst>
          </p:cNvPr>
          <p:cNvSpPr txBox="1"/>
          <p:nvPr/>
        </p:nvSpPr>
        <p:spPr>
          <a:xfrm>
            <a:off x="681989" y="3966088"/>
            <a:ext cx="14529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Xem giờ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559A5D3-0E50-AA80-831B-42BC6363AC8D}"/>
              </a:ext>
            </a:extLst>
          </p:cNvPr>
          <p:cNvGrpSpPr/>
          <p:nvPr/>
        </p:nvGrpSpPr>
        <p:grpSpPr>
          <a:xfrm>
            <a:off x="2648122" y="1091682"/>
            <a:ext cx="6455939" cy="4935894"/>
            <a:chOff x="2648122" y="1091682"/>
            <a:chExt cx="6455939" cy="493589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5CF41C9-F255-42A6-8DFF-B7B8EE9B89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342" t="17326"/>
            <a:stretch/>
          </p:blipFill>
          <p:spPr>
            <a:xfrm>
              <a:off x="2648123" y="1091682"/>
              <a:ext cx="6455938" cy="4935894"/>
            </a:xfrm>
            <a:prstGeom prst="rect">
              <a:avLst/>
            </a:prstGeom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9C9C77E-C473-81E0-0251-84DAB09A9D8E}"/>
                </a:ext>
              </a:extLst>
            </p:cNvPr>
            <p:cNvSpPr/>
            <p:nvPr/>
          </p:nvSpPr>
          <p:spPr>
            <a:xfrm>
              <a:off x="2882127" y="1091683"/>
              <a:ext cx="1783179" cy="75169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EC74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22D76DA-D5B2-92A7-6A82-FB26D81FEB5A}"/>
                </a:ext>
              </a:extLst>
            </p:cNvPr>
            <p:cNvSpPr txBox="1"/>
            <p:nvPr/>
          </p:nvSpPr>
          <p:spPr>
            <a:xfrm>
              <a:off x="2994046" y="1205919"/>
              <a:ext cx="166188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Tình cảm</a:t>
              </a:r>
              <a:endParaRPr 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4490C241-9BA0-FC24-331C-8A965F2F07D4}"/>
                </a:ext>
              </a:extLst>
            </p:cNvPr>
            <p:cNvSpPr/>
            <p:nvPr/>
          </p:nvSpPr>
          <p:spPr>
            <a:xfrm>
              <a:off x="2648122" y="3935119"/>
              <a:ext cx="2188339" cy="75169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85D6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7BBBA63-D81E-4A9F-6CE8-B19B9322E8E6}"/>
                </a:ext>
              </a:extLst>
            </p:cNvPr>
            <p:cNvSpPr txBox="1"/>
            <p:nvPr/>
          </p:nvSpPr>
          <p:spPr>
            <a:xfrm>
              <a:off x="2770585" y="4072662"/>
              <a:ext cx="2188339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500" dirty="0">
                  <a:latin typeface="Calibri" panose="020F0502020204030204" pitchFamily="34" charset="0"/>
                  <a:cs typeface="Calibri" panose="020F0502020204030204" pitchFamily="34" charset="0"/>
                </a:rPr>
                <a:t>Cách sử dụng</a:t>
              </a:r>
              <a:endParaRPr lang="en-US" sz="25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305E0B4-F427-DDF1-8A21-9B32D84FE3FC}"/>
                </a:ext>
              </a:extLst>
            </p:cNvPr>
            <p:cNvSpPr/>
            <p:nvPr/>
          </p:nvSpPr>
          <p:spPr>
            <a:xfrm>
              <a:off x="7340144" y="1139025"/>
              <a:ext cx="1635905" cy="70434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2DA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170E869-9862-6579-77C5-C2A9681F8C84}"/>
                </a:ext>
              </a:extLst>
            </p:cNvPr>
            <p:cNvSpPr/>
            <p:nvPr/>
          </p:nvSpPr>
          <p:spPr>
            <a:xfrm>
              <a:off x="7355540" y="3935119"/>
              <a:ext cx="1620507" cy="69195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DE89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CA6B157-DFDA-E0E2-3034-56FF55CCBF69}"/>
                </a:ext>
              </a:extLst>
            </p:cNvPr>
            <p:cNvSpPr txBox="1"/>
            <p:nvPr/>
          </p:nvSpPr>
          <p:spPr>
            <a:xfrm>
              <a:off x="7483553" y="4026496"/>
              <a:ext cx="162050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Cấu tạo</a:t>
              </a:r>
              <a:endParaRPr 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6C568BC-6DEB-9B2F-42D7-19391A0F8F72}"/>
                </a:ext>
              </a:extLst>
            </p:cNvPr>
            <p:cNvSpPr txBox="1"/>
            <p:nvPr/>
          </p:nvSpPr>
          <p:spPr>
            <a:xfrm>
              <a:off x="7378174" y="1229589"/>
              <a:ext cx="166188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Hình dáng</a:t>
              </a:r>
              <a:endParaRPr 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5B803180-911D-7F84-1BFA-C0C72C36E4FC}"/>
              </a:ext>
            </a:extLst>
          </p:cNvPr>
          <p:cNvCxnSpPr>
            <a:cxnSpLocks/>
          </p:cNvCxnSpPr>
          <p:nvPr/>
        </p:nvCxnSpPr>
        <p:spPr>
          <a:xfrm rot="10800000">
            <a:off x="2070650" y="4329629"/>
            <a:ext cx="726809" cy="482572"/>
          </a:xfrm>
          <a:prstGeom prst="curvedConnector3">
            <a:avLst/>
          </a:prstGeom>
          <a:ln w="76200">
            <a:solidFill>
              <a:srgbClr val="85D6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8B0DE860-6A83-3A00-D1B7-9392AEEC5B27}"/>
              </a:ext>
            </a:extLst>
          </p:cNvPr>
          <p:cNvCxnSpPr>
            <a:cxnSpLocks/>
          </p:cNvCxnSpPr>
          <p:nvPr/>
        </p:nvCxnSpPr>
        <p:spPr>
          <a:xfrm rot="10800000" flipV="1">
            <a:off x="2089312" y="4815024"/>
            <a:ext cx="790814" cy="498173"/>
          </a:xfrm>
          <a:prstGeom prst="curvedConnector3">
            <a:avLst/>
          </a:prstGeom>
          <a:ln w="76200">
            <a:solidFill>
              <a:srgbClr val="85D6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0B8ADB44-064E-9ECB-64BE-F62BB7961B07}"/>
              </a:ext>
            </a:extLst>
          </p:cNvPr>
          <p:cNvSpPr txBox="1"/>
          <p:nvPr/>
        </p:nvSpPr>
        <p:spPr>
          <a:xfrm>
            <a:off x="610088" y="4966948"/>
            <a:ext cx="15967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Báo thức</a:t>
            </a:r>
            <a:endParaRPr lang="en-US" sz="2800" dirty="0"/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756E6D8B-9C5C-FF87-4EC4-1EB87188AD1E}"/>
              </a:ext>
            </a:extLst>
          </p:cNvPr>
          <p:cNvCxnSpPr>
            <a:cxnSpLocks/>
          </p:cNvCxnSpPr>
          <p:nvPr/>
        </p:nvCxnSpPr>
        <p:spPr>
          <a:xfrm flipV="1">
            <a:off x="8949032" y="1262726"/>
            <a:ext cx="885433" cy="696937"/>
          </a:xfrm>
          <a:prstGeom prst="curvedConnector3">
            <a:avLst/>
          </a:prstGeom>
          <a:ln w="76200">
            <a:solidFill>
              <a:srgbClr val="C2DA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7AC4F98E-9CBE-7CAE-3AB9-982BD574F985}"/>
              </a:ext>
            </a:extLst>
          </p:cNvPr>
          <p:cNvCxnSpPr>
            <a:cxnSpLocks/>
          </p:cNvCxnSpPr>
          <p:nvPr/>
        </p:nvCxnSpPr>
        <p:spPr>
          <a:xfrm>
            <a:off x="9031698" y="1962485"/>
            <a:ext cx="836853" cy="494774"/>
          </a:xfrm>
          <a:prstGeom prst="curvedConnector3">
            <a:avLst/>
          </a:prstGeom>
          <a:ln w="76200">
            <a:solidFill>
              <a:srgbClr val="C2DA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27B8A1D2-60F1-7CD6-080A-6B00C61DFC84}"/>
              </a:ext>
            </a:extLst>
          </p:cNvPr>
          <p:cNvSpPr txBox="1"/>
          <p:nvPr/>
        </p:nvSpPr>
        <p:spPr>
          <a:xfrm>
            <a:off x="9753996" y="1001116"/>
            <a:ext cx="16618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Hình tròn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A680328-A156-061D-B04E-878ABE010A82}"/>
              </a:ext>
            </a:extLst>
          </p:cNvPr>
          <p:cNvSpPr txBox="1"/>
          <p:nvPr/>
        </p:nvSpPr>
        <p:spPr>
          <a:xfrm>
            <a:off x="9868551" y="2097199"/>
            <a:ext cx="16618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Màu đỏ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8" name="Connector: Curved 57">
            <a:extLst>
              <a:ext uri="{FF2B5EF4-FFF2-40B4-BE49-F238E27FC236}">
                <a16:creationId xmlns:a16="http://schemas.microsoft.com/office/drawing/2014/main" id="{5B7A3D62-B09D-C70C-1C01-1DD9B9FA85A8}"/>
              </a:ext>
            </a:extLst>
          </p:cNvPr>
          <p:cNvCxnSpPr>
            <a:cxnSpLocks/>
          </p:cNvCxnSpPr>
          <p:nvPr/>
        </p:nvCxnSpPr>
        <p:spPr>
          <a:xfrm flipV="1">
            <a:off x="8926838" y="4112442"/>
            <a:ext cx="885433" cy="696937"/>
          </a:xfrm>
          <a:prstGeom prst="curvedConnector3">
            <a:avLst/>
          </a:prstGeom>
          <a:ln w="76200">
            <a:solidFill>
              <a:srgbClr val="EE7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Curved 58">
            <a:extLst>
              <a:ext uri="{FF2B5EF4-FFF2-40B4-BE49-F238E27FC236}">
                <a16:creationId xmlns:a16="http://schemas.microsoft.com/office/drawing/2014/main" id="{BDD6CCBA-C423-E599-30BB-AE07DDA69C9D}"/>
              </a:ext>
            </a:extLst>
          </p:cNvPr>
          <p:cNvCxnSpPr>
            <a:cxnSpLocks/>
          </p:cNvCxnSpPr>
          <p:nvPr/>
        </p:nvCxnSpPr>
        <p:spPr>
          <a:xfrm>
            <a:off x="9009504" y="4812201"/>
            <a:ext cx="836853" cy="494774"/>
          </a:xfrm>
          <a:prstGeom prst="curvedConnector3">
            <a:avLst/>
          </a:prstGeom>
          <a:ln w="76200">
            <a:solidFill>
              <a:srgbClr val="EE7C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F6669CFD-F30A-A2C3-8B3B-62124BF160BC}"/>
              </a:ext>
            </a:extLst>
          </p:cNvPr>
          <p:cNvSpPr txBox="1"/>
          <p:nvPr/>
        </p:nvSpPr>
        <p:spPr>
          <a:xfrm>
            <a:off x="9748554" y="3846236"/>
            <a:ext cx="16618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Mặt số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E6BADCA-4DAC-30BE-5279-4D363B84A7A9}"/>
              </a:ext>
            </a:extLst>
          </p:cNvPr>
          <p:cNvSpPr txBox="1"/>
          <p:nvPr/>
        </p:nvSpPr>
        <p:spPr>
          <a:xfrm>
            <a:off x="9863109" y="4942319"/>
            <a:ext cx="16618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Kim giờ, kim phút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29442B1-42D2-FAE5-48CA-CD1F19EC3579}"/>
              </a:ext>
            </a:extLst>
          </p:cNvPr>
          <p:cNvSpPr txBox="1"/>
          <p:nvPr/>
        </p:nvSpPr>
        <p:spPr>
          <a:xfrm>
            <a:off x="783242" y="1294697"/>
            <a:ext cx="203487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Yêu quý vì nó giúp em dậy sớm.</a:t>
            </a:r>
          </a:p>
        </p:txBody>
      </p:sp>
    </p:spTree>
    <p:extLst>
      <p:ext uri="{BB962C8B-B14F-4D97-AF65-F5344CB8AC3E}">
        <p14:creationId xmlns:p14="http://schemas.microsoft.com/office/powerpoint/2010/main" val="281312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9" grpId="0"/>
      <p:bldP spid="56" grpId="0"/>
      <p:bldP spid="57" grpId="0"/>
      <p:bldP spid="60" grpId="0"/>
      <p:bldP spid="61" grpId="0"/>
      <p:bldP spid="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B70F38-F722-5AB6-2E79-BD858A015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2C7D635B-4E50-F6AB-E091-43ACABD5E5B1}"/>
              </a:ext>
            </a:extLst>
          </p:cNvPr>
          <p:cNvSpPr/>
          <p:nvPr/>
        </p:nvSpPr>
        <p:spPr>
          <a:xfrm>
            <a:off x="430357" y="368559"/>
            <a:ext cx="11308702" cy="61208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91DE83-7F5C-876B-2F3E-3A676D9A18D5}"/>
              </a:ext>
            </a:extLst>
          </p:cNvPr>
          <p:cNvSpPr txBox="1"/>
          <p:nvPr/>
        </p:nvSpPr>
        <p:spPr>
          <a:xfrm>
            <a:off x="3092831" y="1449354"/>
            <a:ext cx="19265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Công dụng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BBFB2C-2FB1-0215-D082-D6D5EBC24779}"/>
              </a:ext>
            </a:extLst>
          </p:cNvPr>
          <p:cNvSpPr txBox="1"/>
          <p:nvPr/>
        </p:nvSpPr>
        <p:spPr>
          <a:xfrm>
            <a:off x="3041123" y="3843413"/>
            <a:ext cx="218833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Cách sử dụng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4D21DB-5A74-BD3B-FEBD-087AEDA15841}"/>
              </a:ext>
            </a:extLst>
          </p:cNvPr>
          <p:cNvSpPr txBox="1"/>
          <p:nvPr/>
        </p:nvSpPr>
        <p:spPr>
          <a:xfrm>
            <a:off x="7316845" y="3862982"/>
            <a:ext cx="16205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Cấu tạo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CA7FDA-EC44-A093-AAFA-AC2836777CDC}"/>
              </a:ext>
            </a:extLst>
          </p:cNvPr>
          <p:cNvSpPr txBox="1"/>
          <p:nvPr/>
        </p:nvSpPr>
        <p:spPr>
          <a:xfrm>
            <a:off x="7258786" y="1471910"/>
            <a:ext cx="16618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Hình dáng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897CFB5D-8C1A-3A23-8000-6EBC1AAF0FA2}"/>
              </a:ext>
            </a:extLst>
          </p:cNvPr>
          <p:cNvSpPr/>
          <p:nvPr/>
        </p:nvSpPr>
        <p:spPr>
          <a:xfrm>
            <a:off x="5752322" y="2041216"/>
            <a:ext cx="3256384" cy="1019989"/>
          </a:xfrm>
          <a:custGeom>
            <a:avLst/>
            <a:gdLst>
              <a:gd name="connsiteX0" fmla="*/ 0 w 3256384"/>
              <a:gd name="connsiteY0" fmla="*/ 1019989 h 1019989"/>
              <a:gd name="connsiteX1" fmla="*/ 1110343 w 3256384"/>
              <a:gd name="connsiteY1" fmla="*/ 105589 h 1019989"/>
              <a:gd name="connsiteX2" fmla="*/ 2612572 w 3256384"/>
              <a:gd name="connsiteY2" fmla="*/ 12283 h 1019989"/>
              <a:gd name="connsiteX3" fmla="*/ 3256384 w 3256384"/>
              <a:gd name="connsiteY3" fmla="*/ 40274 h 101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6384" h="1019989">
                <a:moveTo>
                  <a:pt x="0" y="1019989"/>
                </a:moveTo>
                <a:cubicBezTo>
                  <a:pt x="337457" y="646764"/>
                  <a:pt x="674915" y="273540"/>
                  <a:pt x="1110343" y="105589"/>
                </a:cubicBezTo>
                <a:cubicBezTo>
                  <a:pt x="1545771" y="-62362"/>
                  <a:pt x="2254899" y="23169"/>
                  <a:pt x="2612572" y="12283"/>
                </a:cubicBezTo>
                <a:cubicBezTo>
                  <a:pt x="2970245" y="1397"/>
                  <a:pt x="3113314" y="20835"/>
                  <a:pt x="3256384" y="4027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309ADBD2-302E-BA13-204D-DAD485DD63CC}"/>
              </a:ext>
            </a:extLst>
          </p:cNvPr>
          <p:cNvSpPr/>
          <p:nvPr/>
        </p:nvSpPr>
        <p:spPr>
          <a:xfrm flipH="1">
            <a:off x="3240530" y="2062408"/>
            <a:ext cx="2699609" cy="1019989"/>
          </a:xfrm>
          <a:custGeom>
            <a:avLst/>
            <a:gdLst>
              <a:gd name="connsiteX0" fmla="*/ 0 w 3256384"/>
              <a:gd name="connsiteY0" fmla="*/ 1019989 h 1019989"/>
              <a:gd name="connsiteX1" fmla="*/ 1110343 w 3256384"/>
              <a:gd name="connsiteY1" fmla="*/ 105589 h 1019989"/>
              <a:gd name="connsiteX2" fmla="*/ 2612572 w 3256384"/>
              <a:gd name="connsiteY2" fmla="*/ 12283 h 1019989"/>
              <a:gd name="connsiteX3" fmla="*/ 3256384 w 3256384"/>
              <a:gd name="connsiteY3" fmla="*/ 40274 h 101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6384" h="1019989">
                <a:moveTo>
                  <a:pt x="0" y="1019989"/>
                </a:moveTo>
                <a:cubicBezTo>
                  <a:pt x="337457" y="646764"/>
                  <a:pt x="674915" y="273540"/>
                  <a:pt x="1110343" y="105589"/>
                </a:cubicBezTo>
                <a:cubicBezTo>
                  <a:pt x="1545771" y="-62362"/>
                  <a:pt x="2254899" y="23169"/>
                  <a:pt x="2612572" y="12283"/>
                </a:cubicBezTo>
                <a:cubicBezTo>
                  <a:pt x="2970245" y="1397"/>
                  <a:pt x="3113314" y="20835"/>
                  <a:pt x="3256384" y="40274"/>
                </a:cubicBezTo>
              </a:path>
            </a:pathLst>
          </a:custGeom>
          <a:noFill/>
          <a:ln w="57150">
            <a:solidFill>
              <a:srgbClr val="369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00F953E3-741F-CBF3-A5BC-B95D956E38D8}"/>
              </a:ext>
            </a:extLst>
          </p:cNvPr>
          <p:cNvSpPr/>
          <p:nvPr/>
        </p:nvSpPr>
        <p:spPr>
          <a:xfrm flipV="1">
            <a:off x="5752322" y="3174570"/>
            <a:ext cx="3256384" cy="1267616"/>
          </a:xfrm>
          <a:custGeom>
            <a:avLst/>
            <a:gdLst>
              <a:gd name="connsiteX0" fmla="*/ 0 w 3256384"/>
              <a:gd name="connsiteY0" fmla="*/ 1019989 h 1019989"/>
              <a:gd name="connsiteX1" fmla="*/ 1110343 w 3256384"/>
              <a:gd name="connsiteY1" fmla="*/ 105589 h 1019989"/>
              <a:gd name="connsiteX2" fmla="*/ 2612572 w 3256384"/>
              <a:gd name="connsiteY2" fmla="*/ 12283 h 1019989"/>
              <a:gd name="connsiteX3" fmla="*/ 3256384 w 3256384"/>
              <a:gd name="connsiteY3" fmla="*/ 40274 h 101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6384" h="1019989">
                <a:moveTo>
                  <a:pt x="0" y="1019989"/>
                </a:moveTo>
                <a:cubicBezTo>
                  <a:pt x="337457" y="646764"/>
                  <a:pt x="674915" y="273540"/>
                  <a:pt x="1110343" y="105589"/>
                </a:cubicBezTo>
                <a:cubicBezTo>
                  <a:pt x="1545771" y="-62362"/>
                  <a:pt x="2254899" y="23169"/>
                  <a:pt x="2612572" y="12283"/>
                </a:cubicBezTo>
                <a:cubicBezTo>
                  <a:pt x="2970245" y="1397"/>
                  <a:pt x="3113314" y="20835"/>
                  <a:pt x="3256384" y="40274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D491944-E2C0-198F-9125-59CFDC35EAB1}"/>
              </a:ext>
            </a:extLst>
          </p:cNvPr>
          <p:cNvSpPr/>
          <p:nvPr/>
        </p:nvSpPr>
        <p:spPr>
          <a:xfrm flipH="1" flipV="1">
            <a:off x="2683756" y="3195762"/>
            <a:ext cx="3256384" cy="1267616"/>
          </a:xfrm>
          <a:custGeom>
            <a:avLst/>
            <a:gdLst>
              <a:gd name="connsiteX0" fmla="*/ 0 w 3256384"/>
              <a:gd name="connsiteY0" fmla="*/ 1019989 h 1019989"/>
              <a:gd name="connsiteX1" fmla="*/ 1110343 w 3256384"/>
              <a:gd name="connsiteY1" fmla="*/ 105589 h 1019989"/>
              <a:gd name="connsiteX2" fmla="*/ 2612572 w 3256384"/>
              <a:gd name="connsiteY2" fmla="*/ 12283 h 1019989"/>
              <a:gd name="connsiteX3" fmla="*/ 3256384 w 3256384"/>
              <a:gd name="connsiteY3" fmla="*/ 40274 h 101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6384" h="1019989">
                <a:moveTo>
                  <a:pt x="0" y="1019989"/>
                </a:moveTo>
                <a:cubicBezTo>
                  <a:pt x="337457" y="646764"/>
                  <a:pt x="674915" y="273540"/>
                  <a:pt x="1110343" y="105589"/>
                </a:cubicBezTo>
                <a:cubicBezTo>
                  <a:pt x="1545771" y="-62362"/>
                  <a:pt x="2254899" y="23169"/>
                  <a:pt x="2612572" y="12283"/>
                </a:cubicBezTo>
                <a:cubicBezTo>
                  <a:pt x="2970245" y="1397"/>
                  <a:pt x="3113314" y="20835"/>
                  <a:pt x="3256384" y="40274"/>
                </a:cubicBezTo>
              </a:path>
            </a:pathLst>
          </a:cu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8ADD09-122E-BB1F-8A7B-FA77BCA94981}"/>
              </a:ext>
            </a:extLst>
          </p:cNvPr>
          <p:cNvGrpSpPr/>
          <p:nvPr/>
        </p:nvGrpSpPr>
        <p:grpSpPr>
          <a:xfrm>
            <a:off x="4536240" y="1741914"/>
            <a:ext cx="2675070" cy="1983668"/>
            <a:chOff x="1182507" y="1400940"/>
            <a:chExt cx="2054808" cy="120185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39D05EC-5450-EDB3-D874-F6637302CF72}"/>
                </a:ext>
              </a:extLst>
            </p:cNvPr>
            <p:cNvSpPr/>
            <p:nvPr/>
          </p:nvSpPr>
          <p:spPr>
            <a:xfrm>
              <a:off x="1808922" y="1798983"/>
              <a:ext cx="775252" cy="67586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</a:endParaRPr>
            </a:p>
          </p:txBody>
        </p:sp>
        <p:pic>
          <p:nvPicPr>
            <p:cNvPr id="9" name="Picture 8" descr="Rectangle&#10;&#10;Description automatically generated with low confidence">
              <a:extLst>
                <a:ext uri="{FF2B5EF4-FFF2-40B4-BE49-F238E27FC236}">
                  <a16:creationId xmlns:a16="http://schemas.microsoft.com/office/drawing/2014/main" id="{967F43EA-3505-9D8A-2152-94DA6FFCC6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2" t="2749" r="76966" b="76411"/>
            <a:stretch/>
          </p:blipFill>
          <p:spPr>
            <a:xfrm>
              <a:off x="1182507" y="1400940"/>
              <a:ext cx="2054808" cy="1201854"/>
            </a:xfrm>
            <a:prstGeom prst="rect">
              <a:avLst/>
            </a:prstGeom>
          </p:spPr>
        </p:pic>
      </p:grp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B004937E-AA32-74E5-45E6-5D958B6B9469}"/>
              </a:ext>
            </a:extLst>
          </p:cNvPr>
          <p:cNvSpPr/>
          <p:nvPr/>
        </p:nvSpPr>
        <p:spPr>
          <a:xfrm flipV="1">
            <a:off x="8968144" y="2083253"/>
            <a:ext cx="2261248" cy="578497"/>
          </a:xfrm>
          <a:custGeom>
            <a:avLst/>
            <a:gdLst>
              <a:gd name="connsiteX0" fmla="*/ 12570 w 1621269"/>
              <a:gd name="connsiteY0" fmla="*/ 364140 h 364140"/>
              <a:gd name="connsiteX1" fmla="*/ 208513 w 1621269"/>
              <a:gd name="connsiteY1" fmla="*/ 28237 h 364140"/>
              <a:gd name="connsiteX2" fmla="*/ 1449485 w 1621269"/>
              <a:gd name="connsiteY2" fmla="*/ 18907 h 364140"/>
              <a:gd name="connsiteX3" fmla="*/ 1580113 w 1621269"/>
              <a:gd name="connsiteY3" fmla="*/ 28237 h 36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1269" h="364140">
                <a:moveTo>
                  <a:pt x="12570" y="364140"/>
                </a:moveTo>
                <a:cubicBezTo>
                  <a:pt x="-9202" y="224958"/>
                  <a:pt x="-30973" y="85776"/>
                  <a:pt x="208513" y="28237"/>
                </a:cubicBezTo>
                <a:cubicBezTo>
                  <a:pt x="447999" y="-29302"/>
                  <a:pt x="1220885" y="18907"/>
                  <a:pt x="1449485" y="18907"/>
                </a:cubicBezTo>
                <a:cubicBezTo>
                  <a:pt x="1678085" y="18907"/>
                  <a:pt x="1629099" y="23572"/>
                  <a:pt x="1580113" y="28237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D45834C0-8C0D-9CE3-56CC-1E951AF4DE15}"/>
              </a:ext>
            </a:extLst>
          </p:cNvPr>
          <p:cNvSpPr/>
          <p:nvPr/>
        </p:nvSpPr>
        <p:spPr>
          <a:xfrm>
            <a:off x="8968144" y="1741914"/>
            <a:ext cx="2261248" cy="609396"/>
          </a:xfrm>
          <a:custGeom>
            <a:avLst/>
            <a:gdLst>
              <a:gd name="connsiteX0" fmla="*/ 12570 w 1621269"/>
              <a:gd name="connsiteY0" fmla="*/ 364140 h 364140"/>
              <a:gd name="connsiteX1" fmla="*/ 208513 w 1621269"/>
              <a:gd name="connsiteY1" fmla="*/ 28237 h 364140"/>
              <a:gd name="connsiteX2" fmla="*/ 1449485 w 1621269"/>
              <a:gd name="connsiteY2" fmla="*/ 18907 h 364140"/>
              <a:gd name="connsiteX3" fmla="*/ 1580113 w 1621269"/>
              <a:gd name="connsiteY3" fmla="*/ 28237 h 36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1269" h="364140">
                <a:moveTo>
                  <a:pt x="12570" y="364140"/>
                </a:moveTo>
                <a:cubicBezTo>
                  <a:pt x="-9202" y="224958"/>
                  <a:pt x="-30973" y="85776"/>
                  <a:pt x="208513" y="28237"/>
                </a:cubicBezTo>
                <a:cubicBezTo>
                  <a:pt x="447999" y="-29302"/>
                  <a:pt x="1220885" y="18907"/>
                  <a:pt x="1449485" y="18907"/>
                </a:cubicBezTo>
                <a:cubicBezTo>
                  <a:pt x="1678085" y="18907"/>
                  <a:pt x="1629099" y="23572"/>
                  <a:pt x="1580113" y="28237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FE38C9E2-8DF4-D858-766C-1A67EF4DA781}"/>
              </a:ext>
            </a:extLst>
          </p:cNvPr>
          <p:cNvSpPr/>
          <p:nvPr/>
        </p:nvSpPr>
        <p:spPr>
          <a:xfrm flipV="1">
            <a:off x="8984110" y="4284038"/>
            <a:ext cx="2261248" cy="578497"/>
          </a:xfrm>
          <a:custGeom>
            <a:avLst/>
            <a:gdLst>
              <a:gd name="connsiteX0" fmla="*/ 12570 w 1621269"/>
              <a:gd name="connsiteY0" fmla="*/ 364140 h 364140"/>
              <a:gd name="connsiteX1" fmla="*/ 208513 w 1621269"/>
              <a:gd name="connsiteY1" fmla="*/ 28237 h 364140"/>
              <a:gd name="connsiteX2" fmla="*/ 1449485 w 1621269"/>
              <a:gd name="connsiteY2" fmla="*/ 18907 h 364140"/>
              <a:gd name="connsiteX3" fmla="*/ 1580113 w 1621269"/>
              <a:gd name="connsiteY3" fmla="*/ 28237 h 36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1269" h="364140">
                <a:moveTo>
                  <a:pt x="12570" y="364140"/>
                </a:moveTo>
                <a:cubicBezTo>
                  <a:pt x="-9202" y="224958"/>
                  <a:pt x="-30973" y="85776"/>
                  <a:pt x="208513" y="28237"/>
                </a:cubicBezTo>
                <a:cubicBezTo>
                  <a:pt x="447999" y="-29302"/>
                  <a:pt x="1220885" y="18907"/>
                  <a:pt x="1449485" y="18907"/>
                </a:cubicBezTo>
                <a:cubicBezTo>
                  <a:pt x="1678085" y="18907"/>
                  <a:pt x="1629099" y="23572"/>
                  <a:pt x="1580113" y="28237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44CF1022-DF85-3AE9-036E-EB14CFF07D56}"/>
              </a:ext>
            </a:extLst>
          </p:cNvPr>
          <p:cNvSpPr/>
          <p:nvPr/>
        </p:nvSpPr>
        <p:spPr>
          <a:xfrm>
            <a:off x="8984110" y="3942699"/>
            <a:ext cx="2261248" cy="609396"/>
          </a:xfrm>
          <a:custGeom>
            <a:avLst/>
            <a:gdLst>
              <a:gd name="connsiteX0" fmla="*/ 12570 w 1621269"/>
              <a:gd name="connsiteY0" fmla="*/ 364140 h 364140"/>
              <a:gd name="connsiteX1" fmla="*/ 208513 w 1621269"/>
              <a:gd name="connsiteY1" fmla="*/ 28237 h 364140"/>
              <a:gd name="connsiteX2" fmla="*/ 1449485 w 1621269"/>
              <a:gd name="connsiteY2" fmla="*/ 18907 h 364140"/>
              <a:gd name="connsiteX3" fmla="*/ 1580113 w 1621269"/>
              <a:gd name="connsiteY3" fmla="*/ 28237 h 36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1269" h="364140">
                <a:moveTo>
                  <a:pt x="12570" y="364140"/>
                </a:moveTo>
                <a:cubicBezTo>
                  <a:pt x="-9202" y="224958"/>
                  <a:pt x="-30973" y="85776"/>
                  <a:pt x="208513" y="28237"/>
                </a:cubicBezTo>
                <a:cubicBezTo>
                  <a:pt x="447999" y="-29302"/>
                  <a:pt x="1220885" y="18907"/>
                  <a:pt x="1449485" y="18907"/>
                </a:cubicBezTo>
                <a:cubicBezTo>
                  <a:pt x="1678085" y="18907"/>
                  <a:pt x="1629099" y="23572"/>
                  <a:pt x="1580113" y="28237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F6459A8-9614-094F-444A-5701E9A21B27}"/>
              </a:ext>
            </a:extLst>
          </p:cNvPr>
          <p:cNvSpPr txBox="1"/>
          <p:nvPr/>
        </p:nvSpPr>
        <p:spPr>
          <a:xfrm>
            <a:off x="9400777" y="1164723"/>
            <a:ext cx="15645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ình tròn </a:t>
            </a:r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C76833D-DA56-228B-793F-DDC8BE25F4DD}"/>
              </a:ext>
            </a:extLst>
          </p:cNvPr>
          <p:cNvSpPr txBox="1"/>
          <p:nvPr/>
        </p:nvSpPr>
        <p:spPr>
          <a:xfrm>
            <a:off x="9542920" y="4335003"/>
            <a:ext cx="16818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Vành nón</a:t>
            </a:r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6FA4BC2-0032-3398-8F42-5D5202777F4F}"/>
              </a:ext>
            </a:extLst>
          </p:cNvPr>
          <p:cNvSpPr txBox="1"/>
          <p:nvPr/>
        </p:nvSpPr>
        <p:spPr>
          <a:xfrm>
            <a:off x="9517654" y="3427719"/>
            <a:ext cx="16818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Thân nón</a:t>
            </a:r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EBC0EE4-16B2-75F9-6514-5D15FDC5D93E}"/>
              </a:ext>
            </a:extLst>
          </p:cNvPr>
          <p:cNvSpPr txBox="1"/>
          <p:nvPr/>
        </p:nvSpPr>
        <p:spPr>
          <a:xfrm>
            <a:off x="9400777" y="2108805"/>
            <a:ext cx="1968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 vàng</a:t>
            </a:r>
            <a:endParaRPr lang="en-US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B78EA87-538D-2EE2-74DE-CCCA4F9876E8}"/>
              </a:ext>
            </a:extLst>
          </p:cNvPr>
          <p:cNvSpPr txBox="1"/>
          <p:nvPr/>
        </p:nvSpPr>
        <p:spPr>
          <a:xfrm>
            <a:off x="1192099" y="2382504"/>
            <a:ext cx="1622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Che nắng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1A57D52-62AF-BDAA-D043-19EF384A9E7F}"/>
              </a:ext>
            </a:extLst>
          </p:cNvPr>
          <p:cNvSpPr txBox="1"/>
          <p:nvPr/>
        </p:nvSpPr>
        <p:spPr>
          <a:xfrm>
            <a:off x="1155030" y="4656401"/>
            <a:ext cx="24998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ội trên đầu 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 khi ra ngoài</a:t>
            </a:r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A74A784A-EB3F-5398-2334-E325645E7AF4}"/>
              </a:ext>
            </a:extLst>
          </p:cNvPr>
          <p:cNvSpPr/>
          <p:nvPr/>
        </p:nvSpPr>
        <p:spPr>
          <a:xfrm>
            <a:off x="1553132" y="4420926"/>
            <a:ext cx="2120702" cy="321552"/>
          </a:xfrm>
          <a:custGeom>
            <a:avLst/>
            <a:gdLst>
              <a:gd name="connsiteX0" fmla="*/ 12570 w 1621269"/>
              <a:gd name="connsiteY0" fmla="*/ 364140 h 364140"/>
              <a:gd name="connsiteX1" fmla="*/ 208513 w 1621269"/>
              <a:gd name="connsiteY1" fmla="*/ 28237 h 364140"/>
              <a:gd name="connsiteX2" fmla="*/ 1449485 w 1621269"/>
              <a:gd name="connsiteY2" fmla="*/ 18907 h 364140"/>
              <a:gd name="connsiteX3" fmla="*/ 1580113 w 1621269"/>
              <a:gd name="connsiteY3" fmla="*/ 28237 h 36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1269" h="364140">
                <a:moveTo>
                  <a:pt x="12570" y="364140"/>
                </a:moveTo>
                <a:cubicBezTo>
                  <a:pt x="-9202" y="224958"/>
                  <a:pt x="-30973" y="85776"/>
                  <a:pt x="208513" y="28237"/>
                </a:cubicBezTo>
                <a:cubicBezTo>
                  <a:pt x="447999" y="-29302"/>
                  <a:pt x="1220885" y="18907"/>
                  <a:pt x="1449485" y="18907"/>
                </a:cubicBezTo>
                <a:cubicBezTo>
                  <a:pt x="1678085" y="18907"/>
                  <a:pt x="1629099" y="23572"/>
                  <a:pt x="1580113" y="28237"/>
                </a:cubicBezTo>
              </a:path>
            </a:pathLst>
          </a:custGeom>
          <a:noFill/>
          <a:ln w="57150">
            <a:solidFill>
              <a:srgbClr val="EE7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F529F98-2D75-89D1-2702-1B47DCA4A9D1}"/>
              </a:ext>
            </a:extLst>
          </p:cNvPr>
          <p:cNvSpPr/>
          <p:nvPr/>
        </p:nvSpPr>
        <p:spPr>
          <a:xfrm>
            <a:off x="1693101" y="2072112"/>
            <a:ext cx="1748755" cy="393026"/>
          </a:xfrm>
          <a:custGeom>
            <a:avLst/>
            <a:gdLst>
              <a:gd name="connsiteX0" fmla="*/ 12570 w 1621269"/>
              <a:gd name="connsiteY0" fmla="*/ 364140 h 364140"/>
              <a:gd name="connsiteX1" fmla="*/ 208513 w 1621269"/>
              <a:gd name="connsiteY1" fmla="*/ 28237 h 364140"/>
              <a:gd name="connsiteX2" fmla="*/ 1449485 w 1621269"/>
              <a:gd name="connsiteY2" fmla="*/ 18907 h 364140"/>
              <a:gd name="connsiteX3" fmla="*/ 1580113 w 1621269"/>
              <a:gd name="connsiteY3" fmla="*/ 28237 h 36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1269" h="364140">
                <a:moveTo>
                  <a:pt x="12570" y="364140"/>
                </a:moveTo>
                <a:cubicBezTo>
                  <a:pt x="-9202" y="224958"/>
                  <a:pt x="-30973" y="85776"/>
                  <a:pt x="208513" y="28237"/>
                </a:cubicBezTo>
                <a:cubicBezTo>
                  <a:pt x="447999" y="-29302"/>
                  <a:pt x="1220885" y="18907"/>
                  <a:pt x="1449485" y="18907"/>
                </a:cubicBezTo>
                <a:cubicBezTo>
                  <a:pt x="1678085" y="18907"/>
                  <a:pt x="1629099" y="23572"/>
                  <a:pt x="1580113" y="28237"/>
                </a:cubicBezTo>
              </a:path>
            </a:pathLst>
          </a:custGeom>
          <a:noFill/>
          <a:ln w="57150">
            <a:solidFill>
              <a:srgbClr val="369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4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9" grpId="0"/>
      <p:bldP spid="20" grpId="0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3" grpId="0" animBg="1"/>
      <p:bldP spid="64" grpId="0" animBg="1"/>
      <p:bldP spid="72" grpId="0"/>
      <p:bldP spid="74" grpId="0"/>
      <p:bldP spid="75" grpId="0"/>
      <p:bldP spid="76" grpId="0"/>
      <p:bldP spid="78" grpId="0"/>
      <p:bldP spid="80" grpId="0"/>
      <p:bldP spid="81" grpId="0" animBg="1"/>
      <p:bldP spid="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2C7D635B-4E50-F6AB-E091-43ACABD5E5B1}"/>
              </a:ext>
            </a:extLst>
          </p:cNvPr>
          <p:cNvSpPr/>
          <p:nvPr/>
        </p:nvSpPr>
        <p:spPr>
          <a:xfrm>
            <a:off x="430357" y="368559"/>
            <a:ext cx="11308702" cy="61208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91DE83-7F5C-876B-2F3E-3A676D9A18D5}"/>
              </a:ext>
            </a:extLst>
          </p:cNvPr>
          <p:cNvSpPr txBox="1"/>
          <p:nvPr/>
        </p:nvSpPr>
        <p:spPr>
          <a:xfrm>
            <a:off x="3092831" y="1449354"/>
            <a:ext cx="19265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Tình cảm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BBFB2C-2FB1-0215-D082-D6D5EBC24779}"/>
              </a:ext>
            </a:extLst>
          </p:cNvPr>
          <p:cNvSpPr txBox="1"/>
          <p:nvPr/>
        </p:nvSpPr>
        <p:spPr>
          <a:xfrm>
            <a:off x="3041123" y="3843413"/>
            <a:ext cx="218833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Cách sử dụng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4D21DB-5A74-BD3B-FEBD-087AEDA15841}"/>
              </a:ext>
            </a:extLst>
          </p:cNvPr>
          <p:cNvSpPr txBox="1"/>
          <p:nvPr/>
        </p:nvSpPr>
        <p:spPr>
          <a:xfrm>
            <a:off x="7316845" y="3862982"/>
            <a:ext cx="16205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Cấu tạo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CA7FDA-EC44-A093-AAFA-AC2836777CDC}"/>
              </a:ext>
            </a:extLst>
          </p:cNvPr>
          <p:cNvSpPr txBox="1"/>
          <p:nvPr/>
        </p:nvSpPr>
        <p:spPr>
          <a:xfrm>
            <a:off x="7258786" y="1471910"/>
            <a:ext cx="16618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Hình dáng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897CFB5D-8C1A-3A23-8000-6EBC1AAF0FA2}"/>
              </a:ext>
            </a:extLst>
          </p:cNvPr>
          <p:cNvSpPr/>
          <p:nvPr/>
        </p:nvSpPr>
        <p:spPr>
          <a:xfrm>
            <a:off x="5752322" y="2041216"/>
            <a:ext cx="3256384" cy="1019989"/>
          </a:xfrm>
          <a:custGeom>
            <a:avLst/>
            <a:gdLst>
              <a:gd name="connsiteX0" fmla="*/ 0 w 3256384"/>
              <a:gd name="connsiteY0" fmla="*/ 1019989 h 1019989"/>
              <a:gd name="connsiteX1" fmla="*/ 1110343 w 3256384"/>
              <a:gd name="connsiteY1" fmla="*/ 105589 h 1019989"/>
              <a:gd name="connsiteX2" fmla="*/ 2612572 w 3256384"/>
              <a:gd name="connsiteY2" fmla="*/ 12283 h 1019989"/>
              <a:gd name="connsiteX3" fmla="*/ 3256384 w 3256384"/>
              <a:gd name="connsiteY3" fmla="*/ 40274 h 101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6384" h="1019989">
                <a:moveTo>
                  <a:pt x="0" y="1019989"/>
                </a:moveTo>
                <a:cubicBezTo>
                  <a:pt x="337457" y="646764"/>
                  <a:pt x="674915" y="273540"/>
                  <a:pt x="1110343" y="105589"/>
                </a:cubicBezTo>
                <a:cubicBezTo>
                  <a:pt x="1545771" y="-62362"/>
                  <a:pt x="2254899" y="23169"/>
                  <a:pt x="2612572" y="12283"/>
                </a:cubicBezTo>
                <a:cubicBezTo>
                  <a:pt x="2970245" y="1397"/>
                  <a:pt x="3113314" y="20835"/>
                  <a:pt x="3256384" y="4027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309ADBD2-302E-BA13-204D-DAD485DD63CC}"/>
              </a:ext>
            </a:extLst>
          </p:cNvPr>
          <p:cNvSpPr/>
          <p:nvPr/>
        </p:nvSpPr>
        <p:spPr>
          <a:xfrm flipH="1">
            <a:off x="3240530" y="2062408"/>
            <a:ext cx="2699609" cy="1019989"/>
          </a:xfrm>
          <a:custGeom>
            <a:avLst/>
            <a:gdLst>
              <a:gd name="connsiteX0" fmla="*/ 0 w 3256384"/>
              <a:gd name="connsiteY0" fmla="*/ 1019989 h 1019989"/>
              <a:gd name="connsiteX1" fmla="*/ 1110343 w 3256384"/>
              <a:gd name="connsiteY1" fmla="*/ 105589 h 1019989"/>
              <a:gd name="connsiteX2" fmla="*/ 2612572 w 3256384"/>
              <a:gd name="connsiteY2" fmla="*/ 12283 h 1019989"/>
              <a:gd name="connsiteX3" fmla="*/ 3256384 w 3256384"/>
              <a:gd name="connsiteY3" fmla="*/ 40274 h 101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6384" h="1019989">
                <a:moveTo>
                  <a:pt x="0" y="1019989"/>
                </a:moveTo>
                <a:cubicBezTo>
                  <a:pt x="337457" y="646764"/>
                  <a:pt x="674915" y="273540"/>
                  <a:pt x="1110343" y="105589"/>
                </a:cubicBezTo>
                <a:cubicBezTo>
                  <a:pt x="1545771" y="-62362"/>
                  <a:pt x="2254899" y="23169"/>
                  <a:pt x="2612572" y="12283"/>
                </a:cubicBezTo>
                <a:cubicBezTo>
                  <a:pt x="2970245" y="1397"/>
                  <a:pt x="3113314" y="20835"/>
                  <a:pt x="3256384" y="40274"/>
                </a:cubicBezTo>
              </a:path>
            </a:pathLst>
          </a:custGeom>
          <a:noFill/>
          <a:ln w="57150">
            <a:solidFill>
              <a:srgbClr val="369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00F953E3-741F-CBF3-A5BC-B95D956E38D8}"/>
              </a:ext>
            </a:extLst>
          </p:cNvPr>
          <p:cNvSpPr/>
          <p:nvPr/>
        </p:nvSpPr>
        <p:spPr>
          <a:xfrm flipV="1">
            <a:off x="5752322" y="3174570"/>
            <a:ext cx="3256384" cy="1267616"/>
          </a:xfrm>
          <a:custGeom>
            <a:avLst/>
            <a:gdLst>
              <a:gd name="connsiteX0" fmla="*/ 0 w 3256384"/>
              <a:gd name="connsiteY0" fmla="*/ 1019989 h 1019989"/>
              <a:gd name="connsiteX1" fmla="*/ 1110343 w 3256384"/>
              <a:gd name="connsiteY1" fmla="*/ 105589 h 1019989"/>
              <a:gd name="connsiteX2" fmla="*/ 2612572 w 3256384"/>
              <a:gd name="connsiteY2" fmla="*/ 12283 h 1019989"/>
              <a:gd name="connsiteX3" fmla="*/ 3256384 w 3256384"/>
              <a:gd name="connsiteY3" fmla="*/ 40274 h 101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6384" h="1019989">
                <a:moveTo>
                  <a:pt x="0" y="1019989"/>
                </a:moveTo>
                <a:cubicBezTo>
                  <a:pt x="337457" y="646764"/>
                  <a:pt x="674915" y="273540"/>
                  <a:pt x="1110343" y="105589"/>
                </a:cubicBezTo>
                <a:cubicBezTo>
                  <a:pt x="1545771" y="-62362"/>
                  <a:pt x="2254899" y="23169"/>
                  <a:pt x="2612572" y="12283"/>
                </a:cubicBezTo>
                <a:cubicBezTo>
                  <a:pt x="2970245" y="1397"/>
                  <a:pt x="3113314" y="20835"/>
                  <a:pt x="3256384" y="40274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D491944-E2C0-198F-9125-59CFDC35EAB1}"/>
              </a:ext>
            </a:extLst>
          </p:cNvPr>
          <p:cNvSpPr/>
          <p:nvPr/>
        </p:nvSpPr>
        <p:spPr>
          <a:xfrm flipH="1" flipV="1">
            <a:off x="2683756" y="3195762"/>
            <a:ext cx="3256384" cy="1267616"/>
          </a:xfrm>
          <a:custGeom>
            <a:avLst/>
            <a:gdLst>
              <a:gd name="connsiteX0" fmla="*/ 0 w 3256384"/>
              <a:gd name="connsiteY0" fmla="*/ 1019989 h 1019989"/>
              <a:gd name="connsiteX1" fmla="*/ 1110343 w 3256384"/>
              <a:gd name="connsiteY1" fmla="*/ 105589 h 1019989"/>
              <a:gd name="connsiteX2" fmla="*/ 2612572 w 3256384"/>
              <a:gd name="connsiteY2" fmla="*/ 12283 h 1019989"/>
              <a:gd name="connsiteX3" fmla="*/ 3256384 w 3256384"/>
              <a:gd name="connsiteY3" fmla="*/ 40274 h 101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6384" h="1019989">
                <a:moveTo>
                  <a:pt x="0" y="1019989"/>
                </a:moveTo>
                <a:cubicBezTo>
                  <a:pt x="337457" y="646764"/>
                  <a:pt x="674915" y="273540"/>
                  <a:pt x="1110343" y="105589"/>
                </a:cubicBezTo>
                <a:cubicBezTo>
                  <a:pt x="1545771" y="-62362"/>
                  <a:pt x="2254899" y="23169"/>
                  <a:pt x="2612572" y="12283"/>
                </a:cubicBezTo>
                <a:cubicBezTo>
                  <a:pt x="2970245" y="1397"/>
                  <a:pt x="3113314" y="20835"/>
                  <a:pt x="3256384" y="40274"/>
                </a:cubicBezTo>
              </a:path>
            </a:pathLst>
          </a:cu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B004937E-AA32-74E5-45E6-5D958B6B9469}"/>
              </a:ext>
            </a:extLst>
          </p:cNvPr>
          <p:cNvSpPr/>
          <p:nvPr/>
        </p:nvSpPr>
        <p:spPr>
          <a:xfrm flipV="1">
            <a:off x="8968144" y="2083253"/>
            <a:ext cx="2261248" cy="578497"/>
          </a:xfrm>
          <a:custGeom>
            <a:avLst/>
            <a:gdLst>
              <a:gd name="connsiteX0" fmla="*/ 12570 w 1621269"/>
              <a:gd name="connsiteY0" fmla="*/ 364140 h 364140"/>
              <a:gd name="connsiteX1" fmla="*/ 208513 w 1621269"/>
              <a:gd name="connsiteY1" fmla="*/ 28237 h 364140"/>
              <a:gd name="connsiteX2" fmla="*/ 1449485 w 1621269"/>
              <a:gd name="connsiteY2" fmla="*/ 18907 h 364140"/>
              <a:gd name="connsiteX3" fmla="*/ 1580113 w 1621269"/>
              <a:gd name="connsiteY3" fmla="*/ 28237 h 36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1269" h="364140">
                <a:moveTo>
                  <a:pt x="12570" y="364140"/>
                </a:moveTo>
                <a:cubicBezTo>
                  <a:pt x="-9202" y="224958"/>
                  <a:pt x="-30973" y="85776"/>
                  <a:pt x="208513" y="28237"/>
                </a:cubicBezTo>
                <a:cubicBezTo>
                  <a:pt x="447999" y="-29302"/>
                  <a:pt x="1220885" y="18907"/>
                  <a:pt x="1449485" y="18907"/>
                </a:cubicBezTo>
                <a:cubicBezTo>
                  <a:pt x="1678085" y="18907"/>
                  <a:pt x="1629099" y="23572"/>
                  <a:pt x="1580113" y="28237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D45834C0-8C0D-9CE3-56CC-1E951AF4DE15}"/>
              </a:ext>
            </a:extLst>
          </p:cNvPr>
          <p:cNvSpPr/>
          <p:nvPr/>
        </p:nvSpPr>
        <p:spPr>
          <a:xfrm>
            <a:off x="8968144" y="1741914"/>
            <a:ext cx="2261248" cy="609396"/>
          </a:xfrm>
          <a:custGeom>
            <a:avLst/>
            <a:gdLst>
              <a:gd name="connsiteX0" fmla="*/ 12570 w 1621269"/>
              <a:gd name="connsiteY0" fmla="*/ 364140 h 364140"/>
              <a:gd name="connsiteX1" fmla="*/ 208513 w 1621269"/>
              <a:gd name="connsiteY1" fmla="*/ 28237 h 364140"/>
              <a:gd name="connsiteX2" fmla="*/ 1449485 w 1621269"/>
              <a:gd name="connsiteY2" fmla="*/ 18907 h 364140"/>
              <a:gd name="connsiteX3" fmla="*/ 1580113 w 1621269"/>
              <a:gd name="connsiteY3" fmla="*/ 28237 h 36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1269" h="364140">
                <a:moveTo>
                  <a:pt x="12570" y="364140"/>
                </a:moveTo>
                <a:cubicBezTo>
                  <a:pt x="-9202" y="224958"/>
                  <a:pt x="-30973" y="85776"/>
                  <a:pt x="208513" y="28237"/>
                </a:cubicBezTo>
                <a:cubicBezTo>
                  <a:pt x="447999" y="-29302"/>
                  <a:pt x="1220885" y="18907"/>
                  <a:pt x="1449485" y="18907"/>
                </a:cubicBezTo>
                <a:cubicBezTo>
                  <a:pt x="1678085" y="18907"/>
                  <a:pt x="1629099" y="23572"/>
                  <a:pt x="1580113" y="28237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44CF1022-DF85-3AE9-036E-EB14CFF07D56}"/>
              </a:ext>
            </a:extLst>
          </p:cNvPr>
          <p:cNvSpPr/>
          <p:nvPr/>
        </p:nvSpPr>
        <p:spPr>
          <a:xfrm flipV="1">
            <a:off x="8968144" y="4386202"/>
            <a:ext cx="2261248" cy="367573"/>
          </a:xfrm>
          <a:custGeom>
            <a:avLst/>
            <a:gdLst>
              <a:gd name="connsiteX0" fmla="*/ 12570 w 1621269"/>
              <a:gd name="connsiteY0" fmla="*/ 364140 h 364140"/>
              <a:gd name="connsiteX1" fmla="*/ 208513 w 1621269"/>
              <a:gd name="connsiteY1" fmla="*/ 28237 h 364140"/>
              <a:gd name="connsiteX2" fmla="*/ 1449485 w 1621269"/>
              <a:gd name="connsiteY2" fmla="*/ 18907 h 364140"/>
              <a:gd name="connsiteX3" fmla="*/ 1580113 w 1621269"/>
              <a:gd name="connsiteY3" fmla="*/ 28237 h 36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1269" h="364140">
                <a:moveTo>
                  <a:pt x="12570" y="364140"/>
                </a:moveTo>
                <a:cubicBezTo>
                  <a:pt x="-9202" y="224958"/>
                  <a:pt x="-30973" y="85776"/>
                  <a:pt x="208513" y="28237"/>
                </a:cubicBezTo>
                <a:cubicBezTo>
                  <a:pt x="447999" y="-29302"/>
                  <a:pt x="1220885" y="18907"/>
                  <a:pt x="1449485" y="18907"/>
                </a:cubicBezTo>
                <a:cubicBezTo>
                  <a:pt x="1678085" y="18907"/>
                  <a:pt x="1629099" y="23572"/>
                  <a:pt x="1580113" y="28237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F6459A8-9614-094F-444A-5701E9A21B27}"/>
              </a:ext>
            </a:extLst>
          </p:cNvPr>
          <p:cNvSpPr txBox="1"/>
          <p:nvPr/>
        </p:nvSpPr>
        <p:spPr>
          <a:xfrm>
            <a:off x="9400777" y="1164723"/>
            <a:ext cx="15645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ình trụ</a:t>
            </a:r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6FA4BC2-0032-3398-8F42-5D5202777F4F}"/>
              </a:ext>
            </a:extLst>
          </p:cNvPr>
          <p:cNvSpPr txBox="1"/>
          <p:nvPr/>
        </p:nvSpPr>
        <p:spPr>
          <a:xfrm>
            <a:off x="9338798" y="4198641"/>
            <a:ext cx="17744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tay cầm</a:t>
            </a:r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EBC0EE4-16B2-75F9-6514-5D15FDC5D93E}"/>
              </a:ext>
            </a:extLst>
          </p:cNvPr>
          <p:cNvSpPr txBox="1"/>
          <p:nvPr/>
        </p:nvSpPr>
        <p:spPr>
          <a:xfrm>
            <a:off x="9308233" y="2167060"/>
            <a:ext cx="22612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 xanh, </a:t>
            </a:r>
            <a:b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hình mèo</a:t>
            </a:r>
            <a:endParaRPr lang="en-US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B78EA87-538D-2EE2-74DE-CCCA4F9876E8}"/>
              </a:ext>
            </a:extLst>
          </p:cNvPr>
          <p:cNvSpPr txBox="1"/>
          <p:nvPr/>
        </p:nvSpPr>
        <p:spPr>
          <a:xfrm>
            <a:off x="1143896" y="2372501"/>
            <a:ext cx="35130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Yêu thích vì nó nhắc nhở em uống nước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1A57D52-62AF-BDAA-D043-19EF384A9E7F}"/>
              </a:ext>
            </a:extLst>
          </p:cNvPr>
          <p:cNvSpPr txBox="1"/>
          <p:nvPr/>
        </p:nvSpPr>
        <p:spPr>
          <a:xfrm>
            <a:off x="1082072" y="4706508"/>
            <a:ext cx="32563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>
                <a:latin typeface="Calibri" panose="020F0502020204030204" pitchFamily="34" charset="0"/>
                <a:cs typeface="Calibri" panose="020F0502020204030204" pitchFamily="34" charset="0"/>
              </a:rPr>
              <a:t>Dùng để uống nước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A74A784A-EB3F-5398-2334-E325645E7AF4}"/>
              </a:ext>
            </a:extLst>
          </p:cNvPr>
          <p:cNvSpPr/>
          <p:nvPr/>
        </p:nvSpPr>
        <p:spPr>
          <a:xfrm>
            <a:off x="1553132" y="4420926"/>
            <a:ext cx="2120702" cy="321552"/>
          </a:xfrm>
          <a:custGeom>
            <a:avLst/>
            <a:gdLst>
              <a:gd name="connsiteX0" fmla="*/ 12570 w 1621269"/>
              <a:gd name="connsiteY0" fmla="*/ 364140 h 364140"/>
              <a:gd name="connsiteX1" fmla="*/ 208513 w 1621269"/>
              <a:gd name="connsiteY1" fmla="*/ 28237 h 364140"/>
              <a:gd name="connsiteX2" fmla="*/ 1449485 w 1621269"/>
              <a:gd name="connsiteY2" fmla="*/ 18907 h 364140"/>
              <a:gd name="connsiteX3" fmla="*/ 1580113 w 1621269"/>
              <a:gd name="connsiteY3" fmla="*/ 28237 h 36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1269" h="364140">
                <a:moveTo>
                  <a:pt x="12570" y="364140"/>
                </a:moveTo>
                <a:cubicBezTo>
                  <a:pt x="-9202" y="224958"/>
                  <a:pt x="-30973" y="85776"/>
                  <a:pt x="208513" y="28237"/>
                </a:cubicBezTo>
                <a:cubicBezTo>
                  <a:pt x="447999" y="-29302"/>
                  <a:pt x="1220885" y="18907"/>
                  <a:pt x="1449485" y="18907"/>
                </a:cubicBezTo>
                <a:cubicBezTo>
                  <a:pt x="1678085" y="18907"/>
                  <a:pt x="1629099" y="23572"/>
                  <a:pt x="1580113" y="28237"/>
                </a:cubicBezTo>
              </a:path>
            </a:pathLst>
          </a:custGeom>
          <a:noFill/>
          <a:ln w="57150">
            <a:solidFill>
              <a:srgbClr val="EE7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F529F98-2D75-89D1-2702-1B47DCA4A9D1}"/>
              </a:ext>
            </a:extLst>
          </p:cNvPr>
          <p:cNvSpPr/>
          <p:nvPr/>
        </p:nvSpPr>
        <p:spPr>
          <a:xfrm>
            <a:off x="1693101" y="2072112"/>
            <a:ext cx="1748755" cy="393026"/>
          </a:xfrm>
          <a:custGeom>
            <a:avLst/>
            <a:gdLst>
              <a:gd name="connsiteX0" fmla="*/ 12570 w 1621269"/>
              <a:gd name="connsiteY0" fmla="*/ 364140 h 364140"/>
              <a:gd name="connsiteX1" fmla="*/ 208513 w 1621269"/>
              <a:gd name="connsiteY1" fmla="*/ 28237 h 364140"/>
              <a:gd name="connsiteX2" fmla="*/ 1449485 w 1621269"/>
              <a:gd name="connsiteY2" fmla="*/ 18907 h 364140"/>
              <a:gd name="connsiteX3" fmla="*/ 1580113 w 1621269"/>
              <a:gd name="connsiteY3" fmla="*/ 28237 h 36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1269" h="364140">
                <a:moveTo>
                  <a:pt x="12570" y="364140"/>
                </a:moveTo>
                <a:cubicBezTo>
                  <a:pt x="-9202" y="224958"/>
                  <a:pt x="-30973" y="85776"/>
                  <a:pt x="208513" y="28237"/>
                </a:cubicBezTo>
                <a:cubicBezTo>
                  <a:pt x="447999" y="-29302"/>
                  <a:pt x="1220885" y="18907"/>
                  <a:pt x="1449485" y="18907"/>
                </a:cubicBezTo>
                <a:cubicBezTo>
                  <a:pt x="1678085" y="18907"/>
                  <a:pt x="1629099" y="23572"/>
                  <a:pt x="1580113" y="28237"/>
                </a:cubicBezTo>
              </a:path>
            </a:pathLst>
          </a:custGeom>
          <a:noFill/>
          <a:ln w="57150">
            <a:solidFill>
              <a:srgbClr val="369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0C004EE-F372-BC8E-0C71-0B6B249976E3}"/>
              </a:ext>
            </a:extLst>
          </p:cNvPr>
          <p:cNvGrpSpPr/>
          <p:nvPr/>
        </p:nvGrpSpPr>
        <p:grpSpPr>
          <a:xfrm>
            <a:off x="5035282" y="1817350"/>
            <a:ext cx="2051335" cy="2254756"/>
            <a:chOff x="3634273" y="2995125"/>
            <a:chExt cx="1091460" cy="1194319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82BB1B4-4474-B05E-793D-46B750A37204}"/>
                </a:ext>
              </a:extLst>
            </p:cNvPr>
            <p:cNvSpPr/>
            <p:nvPr/>
          </p:nvSpPr>
          <p:spPr>
            <a:xfrm>
              <a:off x="3750905" y="3209730"/>
              <a:ext cx="625151" cy="2006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 descr="Rectangle&#10;&#10;Description automatically generated with low confidence">
              <a:extLst>
                <a:ext uri="{FF2B5EF4-FFF2-40B4-BE49-F238E27FC236}">
                  <a16:creationId xmlns:a16="http://schemas.microsoft.com/office/drawing/2014/main" id="{D0B0D332-C8A3-5120-C59E-912EAE7748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70" t="1497" r="59513" b="70068"/>
            <a:stretch/>
          </p:blipFill>
          <p:spPr>
            <a:xfrm>
              <a:off x="3634273" y="2995125"/>
              <a:ext cx="1091460" cy="1194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528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9" grpId="0"/>
      <p:bldP spid="20" grpId="0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4" grpId="0" animBg="1"/>
      <p:bldP spid="72" grpId="0"/>
      <p:bldP spid="75" grpId="0"/>
      <p:bldP spid="76" grpId="0"/>
      <p:bldP spid="78" grpId="0"/>
      <p:bldP spid="80" grpId="0"/>
      <p:bldP spid="81" grpId="0" animBg="1"/>
      <p:bldP spid="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643042-FEEA-9F40-60B3-2778682D7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3D317F-C07D-88A5-7B3D-CE167738664B}"/>
              </a:ext>
            </a:extLst>
          </p:cNvPr>
          <p:cNvSpPr txBox="1"/>
          <p:nvPr/>
        </p:nvSpPr>
        <p:spPr>
          <a:xfrm>
            <a:off x="1200767" y="1160876"/>
            <a:ext cx="100892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sẻ ý tưởng với bạn cùng bàn </a:t>
            </a:r>
            <a:endParaRPr lang="en-US" sz="5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8273E5-8745-41CB-D239-690E6500EFB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531" y="1894114"/>
            <a:ext cx="5343331" cy="4797671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C8408CD6-D331-CD3B-29ED-7B35EC1639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6" r="31476" b="68116"/>
          <a:stretch/>
        </p:blipFill>
        <p:spPr>
          <a:xfrm>
            <a:off x="-139959" y="-157377"/>
            <a:ext cx="2209406" cy="2447865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BC4D89B2-2E4A-3BF0-3AE9-512FBC76E4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7" r="20575" b="66485"/>
          <a:stretch/>
        </p:blipFill>
        <p:spPr>
          <a:xfrm>
            <a:off x="10671075" y="-282620"/>
            <a:ext cx="1665430" cy="257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79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6D299-B390-BA59-F1FE-A8072D7F3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1AF1FB8-372A-A5B7-E3E1-2E16992F2EAB}"/>
              </a:ext>
            </a:extLst>
          </p:cNvPr>
          <p:cNvGrpSpPr/>
          <p:nvPr/>
        </p:nvGrpSpPr>
        <p:grpSpPr>
          <a:xfrm>
            <a:off x="656152" y="2028945"/>
            <a:ext cx="3783682" cy="4579424"/>
            <a:chOff x="824473" y="1091681"/>
            <a:chExt cx="3859494" cy="501566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77EF1D7-BAA0-51A7-012E-182FFFBD433B}"/>
                </a:ext>
              </a:extLst>
            </p:cNvPr>
            <p:cNvSpPr/>
            <p:nvPr/>
          </p:nvSpPr>
          <p:spPr>
            <a:xfrm>
              <a:off x="1810139" y="1884783"/>
              <a:ext cx="1399592" cy="104502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D2824A9-2DE9-D7E3-C7C7-39630F457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24473" y="1091681"/>
              <a:ext cx="3859494" cy="5015669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C06E915-D6A9-AD85-4E3A-2602587DF1B5}"/>
              </a:ext>
            </a:extLst>
          </p:cNvPr>
          <p:cNvGrpSpPr/>
          <p:nvPr/>
        </p:nvGrpSpPr>
        <p:grpSpPr>
          <a:xfrm>
            <a:off x="3411412" y="167193"/>
            <a:ext cx="8472196" cy="6523613"/>
            <a:chOff x="3411412" y="167193"/>
            <a:chExt cx="8472196" cy="652361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C376E98-3A0D-B8A1-EEB7-2E17F730A5BF}"/>
                </a:ext>
              </a:extLst>
            </p:cNvPr>
            <p:cNvGrpSpPr/>
            <p:nvPr/>
          </p:nvGrpSpPr>
          <p:grpSpPr>
            <a:xfrm flipH="1">
              <a:off x="3411412" y="167193"/>
              <a:ext cx="8472196" cy="6523613"/>
              <a:chOff x="355217" y="327108"/>
              <a:chExt cx="5740783" cy="6055898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E4CA2593-96DE-BEF1-9B2E-CAB856413AFD}"/>
                  </a:ext>
                </a:extLst>
              </p:cNvPr>
              <p:cNvGrpSpPr/>
              <p:nvPr/>
            </p:nvGrpSpPr>
            <p:grpSpPr>
              <a:xfrm>
                <a:off x="355217" y="327108"/>
                <a:ext cx="5740783" cy="6055898"/>
                <a:chOff x="355216" y="178687"/>
                <a:chExt cx="5740783" cy="6055898"/>
              </a:xfrm>
            </p:grpSpPr>
            <p:sp>
              <p:nvSpPr>
                <p:cNvPr id="27" name="Rectangle: Rounded Corners 26">
                  <a:extLst>
                    <a:ext uri="{FF2B5EF4-FFF2-40B4-BE49-F238E27FC236}">
                      <a16:creationId xmlns:a16="http://schemas.microsoft.com/office/drawing/2014/main" id="{95A6EB0F-1FCE-71B1-5315-526FF0220CF5}"/>
                    </a:ext>
                  </a:extLst>
                </p:cNvPr>
                <p:cNvSpPr/>
                <p:nvPr/>
              </p:nvSpPr>
              <p:spPr>
                <a:xfrm>
                  <a:off x="619584" y="2547257"/>
                  <a:ext cx="5361338" cy="3256384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8" name="Picture 27" descr="A picture containing icon&#10;&#10;Description automatically generated">
                  <a:extLst>
                    <a:ext uri="{FF2B5EF4-FFF2-40B4-BE49-F238E27FC236}">
                      <a16:creationId xmlns:a16="http://schemas.microsoft.com/office/drawing/2014/main" id="{699F0AA0-C377-B399-25EC-75623C4CAA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082" t="6395" r="23469" b="5280"/>
                <a:stretch/>
              </p:blipFill>
              <p:spPr>
                <a:xfrm flipH="1">
                  <a:off x="355216" y="178687"/>
                  <a:ext cx="5740783" cy="6055898"/>
                </a:xfrm>
                <a:prstGeom prst="rect">
                  <a:avLst/>
                </a:prstGeom>
              </p:spPr>
            </p:pic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5BA63C7-4240-5F66-4388-D5D28022D7BE}"/>
                  </a:ext>
                </a:extLst>
              </p:cNvPr>
              <p:cNvSpPr txBox="1"/>
              <p:nvPr/>
            </p:nvSpPr>
            <p:spPr>
              <a:xfrm>
                <a:off x="1531824" y="2849699"/>
                <a:ext cx="3536860" cy="7715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5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uLnTx/>
                    <a:uFillTx/>
                    <a:latin typeface="Pacifico" panose="00000500000000000000" pitchFamily="2" charset="0"/>
                    <a:ea typeface="Times New Roman" panose="02020603050405020304" pitchFamily="18" charset="0"/>
                    <a:cs typeface="+mn-cs"/>
                  </a:rPr>
                  <a:t>Chia sẻ trước lớp</a:t>
                </a:r>
                <a:endParaRPr kumimoji="0" 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uLnTx/>
                  <a:uFillTx/>
                  <a:latin typeface="Pacifico" panose="00000500000000000000" pitchFamily="2" charset="0"/>
                  <a:ea typeface="微软雅黑"/>
                  <a:cs typeface="+mn-cs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66CB607-03CA-20EF-1DDC-D4EA6CF51255}"/>
                </a:ext>
              </a:extLst>
            </p:cNvPr>
            <p:cNvSpPr txBox="1"/>
            <p:nvPr/>
          </p:nvSpPr>
          <p:spPr>
            <a:xfrm>
              <a:off x="5961935" y="3715776"/>
              <a:ext cx="2827502" cy="22467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ü"/>
              </a:pPr>
              <a:r>
                <a:rPr lang="vi-VN" sz="3500" b="1" dirty="0">
                  <a:gradFill flip="none" rotWithShape="1">
                    <a:gsLst>
                      <a:gs pos="0">
                        <a:srgbClr val="0070C0">
                          <a:shade val="30000"/>
                          <a:satMod val="115000"/>
                        </a:srgbClr>
                      </a:gs>
                      <a:gs pos="50000">
                        <a:srgbClr val="0070C0">
                          <a:shade val="67500"/>
                          <a:satMod val="115000"/>
                        </a:srgbClr>
                      </a:gs>
                      <a:gs pos="100000">
                        <a:srgbClr val="0070C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Calibri" panose="020F0502020204030204" pitchFamily="34" charset="0"/>
                  <a:cs typeface="Calibri" panose="020F0502020204030204" pitchFamily="34" charset="0"/>
                </a:rPr>
                <a:t>Tên đồ vật</a:t>
              </a:r>
            </a:p>
            <a:p>
              <a:pPr marL="457200" indent="-457200" algn="just">
                <a:buFont typeface="Wingdings" panose="05000000000000000000" pitchFamily="2" charset="2"/>
                <a:buChar char="ü"/>
              </a:pPr>
              <a:r>
                <a:rPr lang="vi-VN" sz="3500" b="1" dirty="0">
                  <a:gradFill flip="none" rotWithShape="1">
                    <a:gsLst>
                      <a:gs pos="0">
                        <a:srgbClr val="0070C0">
                          <a:shade val="30000"/>
                          <a:satMod val="115000"/>
                        </a:srgbClr>
                      </a:gs>
                      <a:gs pos="50000">
                        <a:srgbClr val="0070C0">
                          <a:shade val="67500"/>
                          <a:satMod val="115000"/>
                        </a:srgbClr>
                      </a:gs>
                      <a:gs pos="100000">
                        <a:srgbClr val="0070C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Calibri" panose="020F0502020204030204" pitchFamily="34" charset="0"/>
                  <a:cs typeface="Calibri" panose="020F0502020204030204" pitchFamily="34" charset="0"/>
                </a:rPr>
                <a:t>Hình dáng</a:t>
              </a:r>
            </a:p>
            <a:p>
              <a:pPr marL="457200" indent="-457200" algn="just">
                <a:buFont typeface="Wingdings" panose="05000000000000000000" pitchFamily="2" charset="2"/>
                <a:buChar char="ü"/>
              </a:pPr>
              <a:r>
                <a:rPr lang="vi-VN" sz="3500" b="1" dirty="0">
                  <a:gradFill flip="none" rotWithShape="1">
                    <a:gsLst>
                      <a:gs pos="0">
                        <a:srgbClr val="0070C0">
                          <a:shade val="30000"/>
                          <a:satMod val="115000"/>
                        </a:srgbClr>
                      </a:gs>
                      <a:gs pos="50000">
                        <a:srgbClr val="0070C0">
                          <a:shade val="67500"/>
                          <a:satMod val="115000"/>
                        </a:srgbClr>
                      </a:gs>
                      <a:gs pos="100000">
                        <a:srgbClr val="0070C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Calibri" panose="020F0502020204030204" pitchFamily="34" charset="0"/>
                  <a:cs typeface="Calibri" panose="020F0502020204030204" pitchFamily="34" charset="0"/>
                </a:rPr>
                <a:t>Công dụng</a:t>
              </a:r>
            </a:p>
            <a:p>
              <a:pPr marL="457200" indent="-457200" algn="just">
                <a:buFont typeface="Wingdings" panose="05000000000000000000" pitchFamily="2" charset="2"/>
                <a:buChar char="ü"/>
              </a:pPr>
              <a:r>
                <a:rPr lang="vi-VN" sz="3500" b="1" dirty="0">
                  <a:gradFill flip="none" rotWithShape="1">
                    <a:gsLst>
                      <a:gs pos="0">
                        <a:srgbClr val="0070C0">
                          <a:shade val="30000"/>
                          <a:satMod val="115000"/>
                        </a:srgbClr>
                      </a:gs>
                      <a:gs pos="50000">
                        <a:srgbClr val="0070C0">
                          <a:shade val="67500"/>
                          <a:satMod val="115000"/>
                        </a:srgbClr>
                      </a:gs>
                      <a:gs pos="100000">
                        <a:srgbClr val="0070C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Calibri" panose="020F0502020204030204" pitchFamily="34" charset="0"/>
                  <a:cs typeface="Calibri" panose="020F0502020204030204" pitchFamily="34" charset="0"/>
                </a:rPr>
                <a:t>.........</a:t>
              </a:r>
            </a:p>
          </p:txBody>
        </p:sp>
      </p:grpSp>
      <p:pic>
        <p:nvPicPr>
          <p:cNvPr id="36" name="Picture 35" descr="A picture containing text&#10;&#10;Description automatically generated">
            <a:extLst>
              <a:ext uri="{FF2B5EF4-FFF2-40B4-BE49-F238E27FC236}">
                <a16:creationId xmlns:a16="http://schemas.microsoft.com/office/drawing/2014/main" id="{7433C9CE-3FEA-1132-0154-91B3EB77443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6" r="31476" b="68116"/>
          <a:stretch/>
        </p:blipFill>
        <p:spPr>
          <a:xfrm>
            <a:off x="-437465" y="-111310"/>
            <a:ext cx="2209406" cy="2447865"/>
          </a:xfrm>
          <a:prstGeom prst="rect">
            <a:avLst/>
          </a:prstGeom>
        </p:spPr>
      </p:pic>
      <p:pic>
        <p:nvPicPr>
          <p:cNvPr id="37" name="Picture 36" descr="A picture containing text&#10;&#10;Description automatically generated">
            <a:extLst>
              <a:ext uri="{FF2B5EF4-FFF2-40B4-BE49-F238E27FC236}">
                <a16:creationId xmlns:a16="http://schemas.microsoft.com/office/drawing/2014/main" id="{804BBF0A-7EA5-EB42-6EDD-B2CCC97160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7" r="20575" b="66485"/>
          <a:stretch/>
        </p:blipFill>
        <p:spPr>
          <a:xfrm>
            <a:off x="1528149" y="-363484"/>
            <a:ext cx="1665430" cy="2573108"/>
          </a:xfrm>
          <a:prstGeom prst="rect">
            <a:avLst/>
          </a:prstGeom>
        </p:spPr>
      </p:pic>
      <p:pic>
        <p:nvPicPr>
          <p:cNvPr id="38" name="Picture 37" descr="A picture containing text&#10;&#10;Description automatically generated">
            <a:extLst>
              <a:ext uri="{FF2B5EF4-FFF2-40B4-BE49-F238E27FC236}">
                <a16:creationId xmlns:a16="http://schemas.microsoft.com/office/drawing/2014/main" id="{46931951-0CD6-E539-16F8-0F9AABFE42D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6" r="31476" b="68116"/>
          <a:stretch/>
        </p:blipFill>
        <p:spPr>
          <a:xfrm>
            <a:off x="2971900" y="-84387"/>
            <a:ext cx="2209406" cy="2447865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4A944D7A-D48B-7823-DA3E-1A08A38C5805}"/>
              </a:ext>
            </a:extLst>
          </p:cNvPr>
          <p:cNvGrpSpPr/>
          <p:nvPr/>
        </p:nvGrpSpPr>
        <p:grpSpPr>
          <a:xfrm>
            <a:off x="5427200" y="362361"/>
            <a:ext cx="3515049" cy="1500521"/>
            <a:chOff x="11313692" y="597918"/>
            <a:chExt cx="2994058" cy="1829160"/>
          </a:xfrm>
        </p:grpSpPr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B59C52D8-7491-09C5-FB87-75DC622B5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313692" y="597918"/>
              <a:ext cx="2994058" cy="182916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1A6F523-03A1-C0BD-F63A-90CC4D86F09A}"/>
                </a:ext>
              </a:extLst>
            </p:cNvPr>
            <p:cNvSpPr txBox="1"/>
            <p:nvPr/>
          </p:nvSpPr>
          <p:spPr>
            <a:xfrm>
              <a:off x="11425256" y="724609"/>
              <a:ext cx="2551854" cy="15757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+mj-lt"/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800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bạn</a:t>
              </a:r>
              <a:endParaRPr lang="en-US" sz="2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+mj-lt"/>
                </a:rPr>
                <a:t>Lắng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</a:rPr>
                <a:t>nghe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</a:rPr>
                <a:t> –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</a:rPr>
                <a:t>nhận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</a:rPr>
                <a:t>xét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</a:rPr>
                <a:t> </a:t>
              </a: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+mj-lt"/>
                </a:rPr>
                <a:t>–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</a:rPr>
                <a:t>rút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</a:rPr>
                <a:t>kinh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</a:rPr>
                <a:t>nghiệm</a:t>
              </a:r>
              <a:endParaRPr lang="en-US" sz="28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8109196"/>
      </p:ext>
    </p:extLst>
  </p:cSld>
  <p:clrMapOvr>
    <a:masterClrMapping/>
  </p:clrMapOvr>
  <p:transition spd="slow">
    <p:push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fill="hold" nodeType="after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4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5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E8796A-B4B3-8364-A2C4-076F45A07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A9F784E-A35B-1FD2-62BB-C39CB38588AF}"/>
              </a:ext>
            </a:extLst>
          </p:cNvPr>
          <p:cNvGrpSpPr/>
          <p:nvPr/>
        </p:nvGrpSpPr>
        <p:grpSpPr>
          <a:xfrm>
            <a:off x="7710979" y="1458408"/>
            <a:ext cx="3359021" cy="1810139"/>
            <a:chOff x="180233" y="340566"/>
            <a:chExt cx="5450406" cy="461865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F14BCBA-5FE4-6E62-D785-E00F6F45CCDC}"/>
                </a:ext>
              </a:extLst>
            </p:cNvPr>
            <p:cNvGrpSpPr/>
            <p:nvPr/>
          </p:nvGrpSpPr>
          <p:grpSpPr>
            <a:xfrm>
              <a:off x="180233" y="340566"/>
              <a:ext cx="5450406" cy="4618653"/>
              <a:chOff x="278589" y="214604"/>
              <a:chExt cx="5450406" cy="4618653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3719F911-5176-0773-07B9-093EA0BC3E37}"/>
                  </a:ext>
                </a:extLst>
              </p:cNvPr>
              <p:cNvSpPr/>
              <p:nvPr/>
            </p:nvSpPr>
            <p:spPr>
              <a:xfrm>
                <a:off x="839755" y="307910"/>
                <a:ext cx="569167" cy="1119674"/>
              </a:xfrm>
              <a:custGeom>
                <a:avLst/>
                <a:gdLst>
                  <a:gd name="connsiteX0" fmla="*/ 130629 w 569167"/>
                  <a:gd name="connsiteY0" fmla="*/ 46653 h 1119674"/>
                  <a:gd name="connsiteX1" fmla="*/ 298580 w 569167"/>
                  <a:gd name="connsiteY1" fmla="*/ 0 h 1119674"/>
                  <a:gd name="connsiteX2" fmla="*/ 494523 w 569167"/>
                  <a:gd name="connsiteY2" fmla="*/ 74645 h 1119674"/>
                  <a:gd name="connsiteX3" fmla="*/ 569167 w 569167"/>
                  <a:gd name="connsiteY3" fmla="*/ 195943 h 1119674"/>
                  <a:gd name="connsiteX4" fmla="*/ 550506 w 569167"/>
                  <a:gd name="connsiteY4" fmla="*/ 615821 h 1119674"/>
                  <a:gd name="connsiteX5" fmla="*/ 494523 w 569167"/>
                  <a:gd name="connsiteY5" fmla="*/ 1119674 h 1119674"/>
                  <a:gd name="connsiteX6" fmla="*/ 27992 w 569167"/>
                  <a:gd name="connsiteY6" fmla="*/ 858417 h 1119674"/>
                  <a:gd name="connsiteX7" fmla="*/ 0 w 569167"/>
                  <a:gd name="connsiteY7" fmla="*/ 279919 h 1119674"/>
                  <a:gd name="connsiteX8" fmla="*/ 130629 w 569167"/>
                  <a:gd name="connsiteY8" fmla="*/ 46653 h 1119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9167" h="1119674">
                    <a:moveTo>
                      <a:pt x="130629" y="46653"/>
                    </a:moveTo>
                    <a:lnTo>
                      <a:pt x="298580" y="0"/>
                    </a:lnTo>
                    <a:lnTo>
                      <a:pt x="494523" y="74645"/>
                    </a:lnTo>
                    <a:lnTo>
                      <a:pt x="569167" y="195943"/>
                    </a:lnTo>
                    <a:lnTo>
                      <a:pt x="550506" y="615821"/>
                    </a:lnTo>
                    <a:lnTo>
                      <a:pt x="494523" y="1119674"/>
                    </a:lnTo>
                    <a:lnTo>
                      <a:pt x="27992" y="858417"/>
                    </a:lnTo>
                    <a:lnTo>
                      <a:pt x="0" y="279919"/>
                    </a:lnTo>
                    <a:lnTo>
                      <a:pt x="130629" y="4665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78CF1210-FCD8-0ADA-FE1D-4974C8DA66D1}"/>
                  </a:ext>
                </a:extLst>
              </p:cNvPr>
              <p:cNvSpPr/>
              <p:nvPr/>
            </p:nvSpPr>
            <p:spPr>
              <a:xfrm>
                <a:off x="1539830" y="254640"/>
                <a:ext cx="569167" cy="1119674"/>
              </a:xfrm>
              <a:custGeom>
                <a:avLst/>
                <a:gdLst>
                  <a:gd name="connsiteX0" fmla="*/ 130629 w 569167"/>
                  <a:gd name="connsiteY0" fmla="*/ 46653 h 1119674"/>
                  <a:gd name="connsiteX1" fmla="*/ 298580 w 569167"/>
                  <a:gd name="connsiteY1" fmla="*/ 0 h 1119674"/>
                  <a:gd name="connsiteX2" fmla="*/ 494523 w 569167"/>
                  <a:gd name="connsiteY2" fmla="*/ 74645 h 1119674"/>
                  <a:gd name="connsiteX3" fmla="*/ 569167 w 569167"/>
                  <a:gd name="connsiteY3" fmla="*/ 195943 h 1119674"/>
                  <a:gd name="connsiteX4" fmla="*/ 550506 w 569167"/>
                  <a:gd name="connsiteY4" fmla="*/ 615821 h 1119674"/>
                  <a:gd name="connsiteX5" fmla="*/ 494523 w 569167"/>
                  <a:gd name="connsiteY5" fmla="*/ 1119674 h 1119674"/>
                  <a:gd name="connsiteX6" fmla="*/ 27992 w 569167"/>
                  <a:gd name="connsiteY6" fmla="*/ 858417 h 1119674"/>
                  <a:gd name="connsiteX7" fmla="*/ 0 w 569167"/>
                  <a:gd name="connsiteY7" fmla="*/ 279919 h 1119674"/>
                  <a:gd name="connsiteX8" fmla="*/ 130629 w 569167"/>
                  <a:gd name="connsiteY8" fmla="*/ 46653 h 1119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9167" h="1119674">
                    <a:moveTo>
                      <a:pt x="130629" y="46653"/>
                    </a:moveTo>
                    <a:lnTo>
                      <a:pt x="298580" y="0"/>
                    </a:lnTo>
                    <a:lnTo>
                      <a:pt x="494523" y="74645"/>
                    </a:lnTo>
                    <a:lnTo>
                      <a:pt x="569167" y="195943"/>
                    </a:lnTo>
                    <a:lnTo>
                      <a:pt x="550506" y="615821"/>
                    </a:lnTo>
                    <a:lnTo>
                      <a:pt x="494523" y="1119674"/>
                    </a:lnTo>
                    <a:lnTo>
                      <a:pt x="27992" y="858417"/>
                    </a:lnTo>
                    <a:lnTo>
                      <a:pt x="0" y="279919"/>
                    </a:lnTo>
                    <a:lnTo>
                      <a:pt x="130629" y="4665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171BE747-F7E7-F598-7FDE-3F661DAE3ED7}"/>
                  </a:ext>
                </a:extLst>
              </p:cNvPr>
              <p:cNvSpPr/>
              <p:nvPr/>
            </p:nvSpPr>
            <p:spPr>
              <a:xfrm>
                <a:off x="3415004" y="3284376"/>
                <a:ext cx="1632857" cy="1287624"/>
              </a:xfrm>
              <a:custGeom>
                <a:avLst/>
                <a:gdLst>
                  <a:gd name="connsiteX0" fmla="*/ 139959 w 1632857"/>
                  <a:gd name="connsiteY0" fmla="*/ 886408 h 1287624"/>
                  <a:gd name="connsiteX1" fmla="*/ 139959 w 1632857"/>
                  <a:gd name="connsiteY1" fmla="*/ 886408 h 1287624"/>
                  <a:gd name="connsiteX2" fmla="*/ 0 w 1632857"/>
                  <a:gd name="connsiteY2" fmla="*/ 18661 h 1287624"/>
                  <a:gd name="connsiteX3" fmla="*/ 1632857 w 1632857"/>
                  <a:gd name="connsiteY3" fmla="*/ 0 h 1287624"/>
                  <a:gd name="connsiteX4" fmla="*/ 1558212 w 1632857"/>
                  <a:gd name="connsiteY4" fmla="*/ 699795 h 1287624"/>
                  <a:gd name="connsiteX5" fmla="*/ 1530220 w 1632857"/>
                  <a:gd name="connsiteY5" fmla="*/ 1129004 h 1287624"/>
                  <a:gd name="connsiteX6" fmla="*/ 1380931 w 1632857"/>
                  <a:gd name="connsiteY6" fmla="*/ 1250302 h 1287624"/>
                  <a:gd name="connsiteX7" fmla="*/ 1156996 w 1632857"/>
                  <a:gd name="connsiteY7" fmla="*/ 1231640 h 1287624"/>
                  <a:gd name="connsiteX8" fmla="*/ 1268963 w 1632857"/>
                  <a:gd name="connsiteY8" fmla="*/ 998375 h 1287624"/>
                  <a:gd name="connsiteX9" fmla="*/ 1259633 w 1632857"/>
                  <a:gd name="connsiteY9" fmla="*/ 923730 h 1287624"/>
                  <a:gd name="connsiteX10" fmla="*/ 1054359 w 1632857"/>
                  <a:gd name="connsiteY10" fmla="*/ 942391 h 1287624"/>
                  <a:gd name="connsiteX11" fmla="*/ 849086 w 1632857"/>
                  <a:gd name="connsiteY11" fmla="*/ 914400 h 1287624"/>
                  <a:gd name="connsiteX12" fmla="*/ 755780 w 1632857"/>
                  <a:gd name="connsiteY12" fmla="*/ 1222310 h 1287624"/>
                  <a:gd name="connsiteX13" fmla="*/ 485192 w 1632857"/>
                  <a:gd name="connsiteY13" fmla="*/ 1287624 h 1287624"/>
                  <a:gd name="connsiteX14" fmla="*/ 447869 w 1632857"/>
                  <a:gd name="connsiteY14" fmla="*/ 1203648 h 1287624"/>
                  <a:gd name="connsiteX15" fmla="*/ 569167 w 1632857"/>
                  <a:gd name="connsiteY15" fmla="*/ 1035697 h 1287624"/>
                  <a:gd name="connsiteX16" fmla="*/ 569167 w 1632857"/>
                  <a:gd name="connsiteY16" fmla="*/ 951722 h 1287624"/>
                  <a:gd name="connsiteX17" fmla="*/ 158620 w 1632857"/>
                  <a:gd name="connsiteY17" fmla="*/ 933061 h 1287624"/>
                  <a:gd name="connsiteX18" fmla="*/ 139959 w 1632857"/>
                  <a:gd name="connsiteY18" fmla="*/ 886408 h 1287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32857" h="1287624">
                    <a:moveTo>
                      <a:pt x="139959" y="886408"/>
                    </a:moveTo>
                    <a:lnTo>
                      <a:pt x="139959" y="886408"/>
                    </a:lnTo>
                    <a:lnTo>
                      <a:pt x="0" y="18661"/>
                    </a:lnTo>
                    <a:lnTo>
                      <a:pt x="1632857" y="0"/>
                    </a:lnTo>
                    <a:lnTo>
                      <a:pt x="1558212" y="699795"/>
                    </a:lnTo>
                    <a:lnTo>
                      <a:pt x="1530220" y="1129004"/>
                    </a:lnTo>
                    <a:lnTo>
                      <a:pt x="1380931" y="1250302"/>
                    </a:lnTo>
                    <a:lnTo>
                      <a:pt x="1156996" y="1231640"/>
                    </a:lnTo>
                    <a:lnTo>
                      <a:pt x="1268963" y="998375"/>
                    </a:lnTo>
                    <a:lnTo>
                      <a:pt x="1259633" y="923730"/>
                    </a:lnTo>
                    <a:lnTo>
                      <a:pt x="1054359" y="942391"/>
                    </a:lnTo>
                    <a:lnTo>
                      <a:pt x="849086" y="914400"/>
                    </a:lnTo>
                    <a:lnTo>
                      <a:pt x="755780" y="1222310"/>
                    </a:lnTo>
                    <a:lnTo>
                      <a:pt x="485192" y="1287624"/>
                    </a:lnTo>
                    <a:lnTo>
                      <a:pt x="447869" y="1203648"/>
                    </a:lnTo>
                    <a:lnTo>
                      <a:pt x="569167" y="1035697"/>
                    </a:lnTo>
                    <a:lnTo>
                      <a:pt x="569167" y="951722"/>
                    </a:lnTo>
                    <a:lnTo>
                      <a:pt x="158620" y="933061"/>
                    </a:lnTo>
                    <a:lnTo>
                      <a:pt x="139959" y="886408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4C5B9A0A-7D54-A950-09E6-30069AFD7F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278589" y="214604"/>
                <a:ext cx="5450406" cy="4618653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34B5B76-1F0A-764A-9112-9ED9510848A8}"/>
                </a:ext>
              </a:extLst>
            </p:cNvPr>
            <p:cNvSpPr txBox="1"/>
            <p:nvPr/>
          </p:nvSpPr>
          <p:spPr>
            <a:xfrm>
              <a:off x="619532" y="1761683"/>
              <a:ext cx="4422712" cy="1609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5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Bạn nhận xét</a:t>
              </a:r>
              <a:endParaRPr 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DE3CAD-9993-A7C0-CF3B-031F12CB815B}"/>
              </a:ext>
            </a:extLst>
          </p:cNvPr>
          <p:cNvGrpSpPr/>
          <p:nvPr/>
        </p:nvGrpSpPr>
        <p:grpSpPr>
          <a:xfrm>
            <a:off x="6584692" y="3613834"/>
            <a:ext cx="4867206" cy="2670494"/>
            <a:chOff x="180233" y="340566"/>
            <a:chExt cx="5450406" cy="461865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767EE6D-5992-4F9F-295D-115B689ADBB0}"/>
                </a:ext>
              </a:extLst>
            </p:cNvPr>
            <p:cNvGrpSpPr/>
            <p:nvPr/>
          </p:nvGrpSpPr>
          <p:grpSpPr>
            <a:xfrm>
              <a:off x="180233" y="340566"/>
              <a:ext cx="5450406" cy="4618653"/>
              <a:chOff x="278589" y="214604"/>
              <a:chExt cx="5450406" cy="4618653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81BCA987-C4D8-8C11-178C-B522A05C1DE2}"/>
                  </a:ext>
                </a:extLst>
              </p:cNvPr>
              <p:cNvSpPr/>
              <p:nvPr/>
            </p:nvSpPr>
            <p:spPr>
              <a:xfrm>
                <a:off x="839755" y="307910"/>
                <a:ext cx="569167" cy="1119674"/>
              </a:xfrm>
              <a:custGeom>
                <a:avLst/>
                <a:gdLst>
                  <a:gd name="connsiteX0" fmla="*/ 130629 w 569167"/>
                  <a:gd name="connsiteY0" fmla="*/ 46653 h 1119674"/>
                  <a:gd name="connsiteX1" fmla="*/ 298580 w 569167"/>
                  <a:gd name="connsiteY1" fmla="*/ 0 h 1119674"/>
                  <a:gd name="connsiteX2" fmla="*/ 494523 w 569167"/>
                  <a:gd name="connsiteY2" fmla="*/ 74645 h 1119674"/>
                  <a:gd name="connsiteX3" fmla="*/ 569167 w 569167"/>
                  <a:gd name="connsiteY3" fmla="*/ 195943 h 1119674"/>
                  <a:gd name="connsiteX4" fmla="*/ 550506 w 569167"/>
                  <a:gd name="connsiteY4" fmla="*/ 615821 h 1119674"/>
                  <a:gd name="connsiteX5" fmla="*/ 494523 w 569167"/>
                  <a:gd name="connsiteY5" fmla="*/ 1119674 h 1119674"/>
                  <a:gd name="connsiteX6" fmla="*/ 27992 w 569167"/>
                  <a:gd name="connsiteY6" fmla="*/ 858417 h 1119674"/>
                  <a:gd name="connsiteX7" fmla="*/ 0 w 569167"/>
                  <a:gd name="connsiteY7" fmla="*/ 279919 h 1119674"/>
                  <a:gd name="connsiteX8" fmla="*/ 130629 w 569167"/>
                  <a:gd name="connsiteY8" fmla="*/ 46653 h 1119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9167" h="1119674">
                    <a:moveTo>
                      <a:pt x="130629" y="46653"/>
                    </a:moveTo>
                    <a:lnTo>
                      <a:pt x="298580" y="0"/>
                    </a:lnTo>
                    <a:lnTo>
                      <a:pt x="494523" y="74645"/>
                    </a:lnTo>
                    <a:lnTo>
                      <a:pt x="569167" y="195943"/>
                    </a:lnTo>
                    <a:lnTo>
                      <a:pt x="550506" y="615821"/>
                    </a:lnTo>
                    <a:lnTo>
                      <a:pt x="494523" y="1119674"/>
                    </a:lnTo>
                    <a:lnTo>
                      <a:pt x="27992" y="858417"/>
                    </a:lnTo>
                    <a:lnTo>
                      <a:pt x="0" y="279919"/>
                    </a:lnTo>
                    <a:lnTo>
                      <a:pt x="130629" y="4665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3D8BFFD-8440-B676-702C-50B89DDBF8B9}"/>
                  </a:ext>
                </a:extLst>
              </p:cNvPr>
              <p:cNvSpPr/>
              <p:nvPr/>
            </p:nvSpPr>
            <p:spPr>
              <a:xfrm>
                <a:off x="1539830" y="254640"/>
                <a:ext cx="569167" cy="1119674"/>
              </a:xfrm>
              <a:custGeom>
                <a:avLst/>
                <a:gdLst>
                  <a:gd name="connsiteX0" fmla="*/ 130629 w 569167"/>
                  <a:gd name="connsiteY0" fmla="*/ 46653 h 1119674"/>
                  <a:gd name="connsiteX1" fmla="*/ 298580 w 569167"/>
                  <a:gd name="connsiteY1" fmla="*/ 0 h 1119674"/>
                  <a:gd name="connsiteX2" fmla="*/ 494523 w 569167"/>
                  <a:gd name="connsiteY2" fmla="*/ 74645 h 1119674"/>
                  <a:gd name="connsiteX3" fmla="*/ 569167 w 569167"/>
                  <a:gd name="connsiteY3" fmla="*/ 195943 h 1119674"/>
                  <a:gd name="connsiteX4" fmla="*/ 550506 w 569167"/>
                  <a:gd name="connsiteY4" fmla="*/ 615821 h 1119674"/>
                  <a:gd name="connsiteX5" fmla="*/ 494523 w 569167"/>
                  <a:gd name="connsiteY5" fmla="*/ 1119674 h 1119674"/>
                  <a:gd name="connsiteX6" fmla="*/ 27992 w 569167"/>
                  <a:gd name="connsiteY6" fmla="*/ 858417 h 1119674"/>
                  <a:gd name="connsiteX7" fmla="*/ 0 w 569167"/>
                  <a:gd name="connsiteY7" fmla="*/ 279919 h 1119674"/>
                  <a:gd name="connsiteX8" fmla="*/ 130629 w 569167"/>
                  <a:gd name="connsiteY8" fmla="*/ 46653 h 1119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9167" h="1119674">
                    <a:moveTo>
                      <a:pt x="130629" y="46653"/>
                    </a:moveTo>
                    <a:lnTo>
                      <a:pt x="298580" y="0"/>
                    </a:lnTo>
                    <a:lnTo>
                      <a:pt x="494523" y="74645"/>
                    </a:lnTo>
                    <a:lnTo>
                      <a:pt x="569167" y="195943"/>
                    </a:lnTo>
                    <a:lnTo>
                      <a:pt x="550506" y="615821"/>
                    </a:lnTo>
                    <a:lnTo>
                      <a:pt x="494523" y="1119674"/>
                    </a:lnTo>
                    <a:lnTo>
                      <a:pt x="27992" y="858417"/>
                    </a:lnTo>
                    <a:lnTo>
                      <a:pt x="0" y="279919"/>
                    </a:lnTo>
                    <a:lnTo>
                      <a:pt x="130629" y="4665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C1B4A99-EC64-2F9B-B63F-64F6068EC140}"/>
                  </a:ext>
                </a:extLst>
              </p:cNvPr>
              <p:cNvSpPr/>
              <p:nvPr/>
            </p:nvSpPr>
            <p:spPr>
              <a:xfrm>
                <a:off x="3415004" y="3284376"/>
                <a:ext cx="1632857" cy="1287624"/>
              </a:xfrm>
              <a:custGeom>
                <a:avLst/>
                <a:gdLst>
                  <a:gd name="connsiteX0" fmla="*/ 139959 w 1632857"/>
                  <a:gd name="connsiteY0" fmla="*/ 886408 h 1287624"/>
                  <a:gd name="connsiteX1" fmla="*/ 139959 w 1632857"/>
                  <a:gd name="connsiteY1" fmla="*/ 886408 h 1287624"/>
                  <a:gd name="connsiteX2" fmla="*/ 0 w 1632857"/>
                  <a:gd name="connsiteY2" fmla="*/ 18661 h 1287624"/>
                  <a:gd name="connsiteX3" fmla="*/ 1632857 w 1632857"/>
                  <a:gd name="connsiteY3" fmla="*/ 0 h 1287624"/>
                  <a:gd name="connsiteX4" fmla="*/ 1558212 w 1632857"/>
                  <a:gd name="connsiteY4" fmla="*/ 699795 h 1287624"/>
                  <a:gd name="connsiteX5" fmla="*/ 1530220 w 1632857"/>
                  <a:gd name="connsiteY5" fmla="*/ 1129004 h 1287624"/>
                  <a:gd name="connsiteX6" fmla="*/ 1380931 w 1632857"/>
                  <a:gd name="connsiteY6" fmla="*/ 1250302 h 1287624"/>
                  <a:gd name="connsiteX7" fmla="*/ 1156996 w 1632857"/>
                  <a:gd name="connsiteY7" fmla="*/ 1231640 h 1287624"/>
                  <a:gd name="connsiteX8" fmla="*/ 1268963 w 1632857"/>
                  <a:gd name="connsiteY8" fmla="*/ 998375 h 1287624"/>
                  <a:gd name="connsiteX9" fmla="*/ 1259633 w 1632857"/>
                  <a:gd name="connsiteY9" fmla="*/ 923730 h 1287624"/>
                  <a:gd name="connsiteX10" fmla="*/ 1054359 w 1632857"/>
                  <a:gd name="connsiteY10" fmla="*/ 942391 h 1287624"/>
                  <a:gd name="connsiteX11" fmla="*/ 849086 w 1632857"/>
                  <a:gd name="connsiteY11" fmla="*/ 914400 h 1287624"/>
                  <a:gd name="connsiteX12" fmla="*/ 755780 w 1632857"/>
                  <a:gd name="connsiteY12" fmla="*/ 1222310 h 1287624"/>
                  <a:gd name="connsiteX13" fmla="*/ 485192 w 1632857"/>
                  <a:gd name="connsiteY13" fmla="*/ 1287624 h 1287624"/>
                  <a:gd name="connsiteX14" fmla="*/ 447869 w 1632857"/>
                  <a:gd name="connsiteY14" fmla="*/ 1203648 h 1287624"/>
                  <a:gd name="connsiteX15" fmla="*/ 569167 w 1632857"/>
                  <a:gd name="connsiteY15" fmla="*/ 1035697 h 1287624"/>
                  <a:gd name="connsiteX16" fmla="*/ 569167 w 1632857"/>
                  <a:gd name="connsiteY16" fmla="*/ 951722 h 1287624"/>
                  <a:gd name="connsiteX17" fmla="*/ 158620 w 1632857"/>
                  <a:gd name="connsiteY17" fmla="*/ 933061 h 1287624"/>
                  <a:gd name="connsiteX18" fmla="*/ 139959 w 1632857"/>
                  <a:gd name="connsiteY18" fmla="*/ 886408 h 1287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32857" h="1287624">
                    <a:moveTo>
                      <a:pt x="139959" y="886408"/>
                    </a:moveTo>
                    <a:lnTo>
                      <a:pt x="139959" y="886408"/>
                    </a:lnTo>
                    <a:lnTo>
                      <a:pt x="0" y="18661"/>
                    </a:lnTo>
                    <a:lnTo>
                      <a:pt x="1632857" y="0"/>
                    </a:lnTo>
                    <a:lnTo>
                      <a:pt x="1558212" y="699795"/>
                    </a:lnTo>
                    <a:lnTo>
                      <a:pt x="1530220" y="1129004"/>
                    </a:lnTo>
                    <a:lnTo>
                      <a:pt x="1380931" y="1250302"/>
                    </a:lnTo>
                    <a:lnTo>
                      <a:pt x="1156996" y="1231640"/>
                    </a:lnTo>
                    <a:lnTo>
                      <a:pt x="1268963" y="998375"/>
                    </a:lnTo>
                    <a:lnTo>
                      <a:pt x="1259633" y="923730"/>
                    </a:lnTo>
                    <a:lnTo>
                      <a:pt x="1054359" y="942391"/>
                    </a:lnTo>
                    <a:lnTo>
                      <a:pt x="849086" y="914400"/>
                    </a:lnTo>
                    <a:lnTo>
                      <a:pt x="755780" y="1222310"/>
                    </a:lnTo>
                    <a:lnTo>
                      <a:pt x="485192" y="1287624"/>
                    </a:lnTo>
                    <a:lnTo>
                      <a:pt x="447869" y="1203648"/>
                    </a:lnTo>
                    <a:lnTo>
                      <a:pt x="569167" y="1035697"/>
                    </a:lnTo>
                    <a:lnTo>
                      <a:pt x="569167" y="951722"/>
                    </a:lnTo>
                    <a:lnTo>
                      <a:pt x="158620" y="933061"/>
                    </a:lnTo>
                    <a:lnTo>
                      <a:pt x="139959" y="886408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BA86051-A92F-0CED-535E-CDE9A9B469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278589" y="214604"/>
                <a:ext cx="5450406" cy="4618653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EE0617-8A1C-41B3-B65C-2CFAE63B93F9}"/>
                </a:ext>
              </a:extLst>
            </p:cNvPr>
            <p:cNvSpPr txBox="1"/>
            <p:nvPr/>
          </p:nvSpPr>
          <p:spPr>
            <a:xfrm>
              <a:off x="650305" y="2015094"/>
              <a:ext cx="4422711" cy="1091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5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Giáo viên nhận xét</a:t>
              </a:r>
              <a:endParaRPr 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8ADA99B1-751A-FD89-D844-B2759539154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1112" y="1528646"/>
            <a:ext cx="6645804" cy="5507200"/>
          </a:xfrm>
          <a:prstGeom prst="rect">
            <a:avLst/>
          </a:prstGeom>
        </p:spPr>
      </p:pic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3F90D0E0-8ECE-61D7-42C8-F6CCE007B6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6" r="31476" b="68116"/>
          <a:stretch/>
        </p:blipFill>
        <p:spPr>
          <a:xfrm>
            <a:off x="-316167" y="-84388"/>
            <a:ext cx="2209406" cy="2447865"/>
          </a:xfrm>
          <a:prstGeom prst="rect">
            <a:avLst/>
          </a:prstGeom>
        </p:spPr>
      </p:pic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E8931B20-B7C6-ED19-2477-E9A153FA15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7" r="20575" b="66485"/>
          <a:stretch/>
        </p:blipFill>
        <p:spPr>
          <a:xfrm>
            <a:off x="2429075" y="-310459"/>
            <a:ext cx="1665430" cy="2573108"/>
          </a:xfrm>
          <a:prstGeom prst="rect">
            <a:avLst/>
          </a:prstGeom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16ADF3EA-1AD2-8627-4BAF-BF0D35423D3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6" r="31476" b="68116"/>
          <a:stretch/>
        </p:blipFill>
        <p:spPr>
          <a:xfrm>
            <a:off x="10311137" y="-131641"/>
            <a:ext cx="2209406" cy="2447865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067FD6C3-BDE8-BDB5-10A3-630A8A2E56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6" r="31476" b="68116"/>
          <a:stretch/>
        </p:blipFill>
        <p:spPr>
          <a:xfrm>
            <a:off x="4910282" y="-30813"/>
            <a:ext cx="2209406" cy="2447865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96F91338-6569-4AD5-81BF-92302214871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7" r="20575" b="66485"/>
          <a:stretch/>
        </p:blipFill>
        <p:spPr>
          <a:xfrm>
            <a:off x="8534233" y="-212089"/>
            <a:ext cx="1326897" cy="165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4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8334D4B-E6D0-5927-B3AD-CEC05787E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23">
            <a:extLst>
              <a:ext uri="{FF2B5EF4-FFF2-40B4-BE49-F238E27FC236}">
                <a16:creationId xmlns:a16="http://schemas.microsoft.com/office/drawing/2014/main" id="{FD04CA5D-632C-FA07-1635-172999D7A9E3}"/>
              </a:ext>
            </a:extLst>
          </p:cNvPr>
          <p:cNvGrpSpPr/>
          <p:nvPr/>
        </p:nvGrpSpPr>
        <p:grpSpPr>
          <a:xfrm>
            <a:off x="1138700" y="278514"/>
            <a:ext cx="10549083" cy="5898274"/>
            <a:chOff x="564316" y="378816"/>
            <a:chExt cx="5393413" cy="3914606"/>
          </a:xfrm>
        </p:grpSpPr>
        <p:sp>
          <p:nvSpPr>
            <p:cNvPr id="3" name="任意多边形: 形状 10">
              <a:extLst>
                <a:ext uri="{FF2B5EF4-FFF2-40B4-BE49-F238E27FC236}">
                  <a16:creationId xmlns:a16="http://schemas.microsoft.com/office/drawing/2014/main" id="{BD437288-D764-A327-A977-BCEAF6BFA1A8}"/>
                </a:ext>
              </a:extLst>
            </p:cNvPr>
            <p:cNvSpPr/>
            <p:nvPr/>
          </p:nvSpPr>
          <p:spPr>
            <a:xfrm>
              <a:off x="614161" y="433435"/>
              <a:ext cx="5247149" cy="3859987"/>
            </a:xfrm>
            <a:custGeom>
              <a:avLst/>
              <a:gdLst>
                <a:gd name="connsiteX0" fmla="*/ 0 w 4203700"/>
                <a:gd name="connsiteY0" fmla="*/ 2006600 h 3073400"/>
                <a:gd name="connsiteX1" fmla="*/ 101600 w 4203700"/>
                <a:gd name="connsiteY1" fmla="*/ 635000 h 3073400"/>
                <a:gd name="connsiteX2" fmla="*/ 1054100 w 4203700"/>
                <a:gd name="connsiteY2" fmla="*/ 215900 h 3073400"/>
                <a:gd name="connsiteX3" fmla="*/ 2044700 w 4203700"/>
                <a:gd name="connsiteY3" fmla="*/ 0 h 3073400"/>
                <a:gd name="connsiteX4" fmla="*/ 2959100 w 4203700"/>
                <a:gd name="connsiteY4" fmla="*/ 190500 h 3073400"/>
                <a:gd name="connsiteX5" fmla="*/ 3695700 w 4203700"/>
                <a:gd name="connsiteY5" fmla="*/ 647700 h 3073400"/>
                <a:gd name="connsiteX6" fmla="*/ 4203700 w 4203700"/>
                <a:gd name="connsiteY6" fmla="*/ 1981200 h 3073400"/>
                <a:gd name="connsiteX7" fmla="*/ 3098800 w 4203700"/>
                <a:gd name="connsiteY7" fmla="*/ 2857500 h 3073400"/>
                <a:gd name="connsiteX8" fmla="*/ 1892300 w 4203700"/>
                <a:gd name="connsiteY8" fmla="*/ 3073400 h 3073400"/>
                <a:gd name="connsiteX9" fmla="*/ 584200 w 4203700"/>
                <a:gd name="connsiteY9" fmla="*/ 2946400 h 3073400"/>
                <a:gd name="connsiteX10" fmla="*/ 0 w 4203700"/>
                <a:gd name="connsiteY10" fmla="*/ 2006600 h 3073400"/>
                <a:gd name="connsiteX0" fmla="*/ 0 w 4203700"/>
                <a:gd name="connsiteY0" fmla="*/ 2097388 h 3164188"/>
                <a:gd name="connsiteX1" fmla="*/ 101600 w 4203700"/>
                <a:gd name="connsiteY1" fmla="*/ 725788 h 3164188"/>
                <a:gd name="connsiteX2" fmla="*/ 1054100 w 4203700"/>
                <a:gd name="connsiteY2" fmla="*/ 306688 h 3164188"/>
                <a:gd name="connsiteX3" fmla="*/ 2044700 w 4203700"/>
                <a:gd name="connsiteY3" fmla="*/ 90788 h 3164188"/>
                <a:gd name="connsiteX4" fmla="*/ 2959100 w 4203700"/>
                <a:gd name="connsiteY4" fmla="*/ 281288 h 3164188"/>
                <a:gd name="connsiteX5" fmla="*/ 3695700 w 4203700"/>
                <a:gd name="connsiteY5" fmla="*/ 738488 h 3164188"/>
                <a:gd name="connsiteX6" fmla="*/ 4203700 w 4203700"/>
                <a:gd name="connsiteY6" fmla="*/ 2071988 h 3164188"/>
                <a:gd name="connsiteX7" fmla="*/ 3098800 w 4203700"/>
                <a:gd name="connsiteY7" fmla="*/ 2948288 h 3164188"/>
                <a:gd name="connsiteX8" fmla="*/ 1892300 w 4203700"/>
                <a:gd name="connsiteY8" fmla="*/ 3164188 h 3164188"/>
                <a:gd name="connsiteX9" fmla="*/ 584200 w 4203700"/>
                <a:gd name="connsiteY9" fmla="*/ 3037188 h 3164188"/>
                <a:gd name="connsiteX10" fmla="*/ 0 w 4203700"/>
                <a:gd name="connsiteY10" fmla="*/ 2097388 h 3164188"/>
                <a:gd name="connsiteX0" fmla="*/ 0 w 4203700"/>
                <a:gd name="connsiteY0" fmla="*/ 2146930 h 3213730"/>
                <a:gd name="connsiteX1" fmla="*/ 101600 w 4203700"/>
                <a:gd name="connsiteY1" fmla="*/ 775330 h 3213730"/>
                <a:gd name="connsiteX2" fmla="*/ 1054100 w 4203700"/>
                <a:gd name="connsiteY2" fmla="*/ 356230 h 3213730"/>
                <a:gd name="connsiteX3" fmla="*/ 2044700 w 4203700"/>
                <a:gd name="connsiteY3" fmla="*/ 140330 h 3213730"/>
                <a:gd name="connsiteX4" fmla="*/ 2959100 w 4203700"/>
                <a:gd name="connsiteY4" fmla="*/ 330830 h 3213730"/>
                <a:gd name="connsiteX5" fmla="*/ 3695700 w 4203700"/>
                <a:gd name="connsiteY5" fmla="*/ 788030 h 3213730"/>
                <a:gd name="connsiteX6" fmla="*/ 4203700 w 4203700"/>
                <a:gd name="connsiteY6" fmla="*/ 2121530 h 3213730"/>
                <a:gd name="connsiteX7" fmla="*/ 3098800 w 4203700"/>
                <a:gd name="connsiteY7" fmla="*/ 2997830 h 3213730"/>
                <a:gd name="connsiteX8" fmla="*/ 1892300 w 4203700"/>
                <a:gd name="connsiteY8" fmla="*/ 3213730 h 3213730"/>
                <a:gd name="connsiteX9" fmla="*/ 584200 w 4203700"/>
                <a:gd name="connsiteY9" fmla="*/ 3086730 h 3213730"/>
                <a:gd name="connsiteX10" fmla="*/ 0 w 4203700"/>
                <a:gd name="connsiteY10" fmla="*/ 2146930 h 3213730"/>
                <a:gd name="connsiteX0" fmla="*/ 0 w 4203700"/>
                <a:gd name="connsiteY0" fmla="*/ 2146930 h 3213730"/>
                <a:gd name="connsiteX1" fmla="*/ 101600 w 4203700"/>
                <a:gd name="connsiteY1" fmla="*/ 775330 h 3213730"/>
                <a:gd name="connsiteX2" fmla="*/ 1054100 w 4203700"/>
                <a:gd name="connsiteY2" fmla="*/ 356230 h 3213730"/>
                <a:gd name="connsiteX3" fmla="*/ 2044700 w 4203700"/>
                <a:gd name="connsiteY3" fmla="*/ 140330 h 3213730"/>
                <a:gd name="connsiteX4" fmla="*/ 2959100 w 4203700"/>
                <a:gd name="connsiteY4" fmla="*/ 330830 h 3213730"/>
                <a:gd name="connsiteX5" fmla="*/ 3695700 w 4203700"/>
                <a:gd name="connsiteY5" fmla="*/ 788030 h 3213730"/>
                <a:gd name="connsiteX6" fmla="*/ 4203700 w 4203700"/>
                <a:gd name="connsiteY6" fmla="*/ 2121530 h 3213730"/>
                <a:gd name="connsiteX7" fmla="*/ 3098800 w 4203700"/>
                <a:gd name="connsiteY7" fmla="*/ 2997830 h 3213730"/>
                <a:gd name="connsiteX8" fmla="*/ 1892300 w 4203700"/>
                <a:gd name="connsiteY8" fmla="*/ 3213730 h 3213730"/>
                <a:gd name="connsiteX9" fmla="*/ 584200 w 4203700"/>
                <a:gd name="connsiteY9" fmla="*/ 3086730 h 3213730"/>
                <a:gd name="connsiteX10" fmla="*/ 0 w 4203700"/>
                <a:gd name="connsiteY10" fmla="*/ 2146930 h 3213730"/>
                <a:gd name="connsiteX0" fmla="*/ 0 w 4203700"/>
                <a:gd name="connsiteY0" fmla="*/ 2146930 h 3213730"/>
                <a:gd name="connsiteX1" fmla="*/ 101600 w 4203700"/>
                <a:gd name="connsiteY1" fmla="*/ 775330 h 3213730"/>
                <a:gd name="connsiteX2" fmla="*/ 1054100 w 4203700"/>
                <a:gd name="connsiteY2" fmla="*/ 356230 h 3213730"/>
                <a:gd name="connsiteX3" fmla="*/ 2044700 w 4203700"/>
                <a:gd name="connsiteY3" fmla="*/ 140330 h 3213730"/>
                <a:gd name="connsiteX4" fmla="*/ 2959100 w 4203700"/>
                <a:gd name="connsiteY4" fmla="*/ 330830 h 3213730"/>
                <a:gd name="connsiteX5" fmla="*/ 3695700 w 4203700"/>
                <a:gd name="connsiteY5" fmla="*/ 788030 h 3213730"/>
                <a:gd name="connsiteX6" fmla="*/ 4203700 w 4203700"/>
                <a:gd name="connsiteY6" fmla="*/ 2121530 h 3213730"/>
                <a:gd name="connsiteX7" fmla="*/ 3098800 w 4203700"/>
                <a:gd name="connsiteY7" fmla="*/ 2997830 h 3213730"/>
                <a:gd name="connsiteX8" fmla="*/ 1892300 w 4203700"/>
                <a:gd name="connsiteY8" fmla="*/ 3213730 h 3213730"/>
                <a:gd name="connsiteX9" fmla="*/ 584200 w 4203700"/>
                <a:gd name="connsiteY9" fmla="*/ 3086730 h 3213730"/>
                <a:gd name="connsiteX10" fmla="*/ 0 w 4203700"/>
                <a:gd name="connsiteY10" fmla="*/ 2146930 h 3213730"/>
                <a:gd name="connsiteX0" fmla="*/ 0 w 4203700"/>
                <a:gd name="connsiteY0" fmla="*/ 2146930 h 3213730"/>
                <a:gd name="connsiteX1" fmla="*/ 101600 w 4203700"/>
                <a:gd name="connsiteY1" fmla="*/ 775330 h 3213730"/>
                <a:gd name="connsiteX2" fmla="*/ 1054100 w 4203700"/>
                <a:gd name="connsiteY2" fmla="*/ 356230 h 3213730"/>
                <a:gd name="connsiteX3" fmla="*/ 2044700 w 4203700"/>
                <a:gd name="connsiteY3" fmla="*/ 140330 h 3213730"/>
                <a:gd name="connsiteX4" fmla="*/ 2959100 w 4203700"/>
                <a:gd name="connsiteY4" fmla="*/ 330830 h 3213730"/>
                <a:gd name="connsiteX5" fmla="*/ 3695700 w 4203700"/>
                <a:gd name="connsiteY5" fmla="*/ 788030 h 3213730"/>
                <a:gd name="connsiteX6" fmla="*/ 4203700 w 4203700"/>
                <a:gd name="connsiteY6" fmla="*/ 2121530 h 3213730"/>
                <a:gd name="connsiteX7" fmla="*/ 3098800 w 4203700"/>
                <a:gd name="connsiteY7" fmla="*/ 2997830 h 3213730"/>
                <a:gd name="connsiteX8" fmla="*/ 1892300 w 4203700"/>
                <a:gd name="connsiteY8" fmla="*/ 3213730 h 3213730"/>
                <a:gd name="connsiteX9" fmla="*/ 584200 w 4203700"/>
                <a:gd name="connsiteY9" fmla="*/ 3086730 h 3213730"/>
                <a:gd name="connsiteX10" fmla="*/ 0 w 4203700"/>
                <a:gd name="connsiteY10" fmla="*/ 2146930 h 3213730"/>
                <a:gd name="connsiteX0" fmla="*/ 0 w 4203700"/>
                <a:gd name="connsiteY0" fmla="*/ 2146930 h 3213730"/>
                <a:gd name="connsiteX1" fmla="*/ 101600 w 4203700"/>
                <a:gd name="connsiteY1" fmla="*/ 775330 h 3213730"/>
                <a:gd name="connsiteX2" fmla="*/ 1054100 w 4203700"/>
                <a:gd name="connsiteY2" fmla="*/ 356230 h 3213730"/>
                <a:gd name="connsiteX3" fmla="*/ 2044700 w 4203700"/>
                <a:gd name="connsiteY3" fmla="*/ 140330 h 3213730"/>
                <a:gd name="connsiteX4" fmla="*/ 2959100 w 4203700"/>
                <a:gd name="connsiteY4" fmla="*/ 330830 h 3213730"/>
                <a:gd name="connsiteX5" fmla="*/ 3695700 w 4203700"/>
                <a:gd name="connsiteY5" fmla="*/ 788030 h 3213730"/>
                <a:gd name="connsiteX6" fmla="*/ 4203700 w 4203700"/>
                <a:gd name="connsiteY6" fmla="*/ 2121530 h 3213730"/>
                <a:gd name="connsiteX7" fmla="*/ 3098800 w 4203700"/>
                <a:gd name="connsiteY7" fmla="*/ 2997830 h 3213730"/>
                <a:gd name="connsiteX8" fmla="*/ 1892300 w 4203700"/>
                <a:gd name="connsiteY8" fmla="*/ 3213730 h 3213730"/>
                <a:gd name="connsiteX9" fmla="*/ 584200 w 4203700"/>
                <a:gd name="connsiteY9" fmla="*/ 3086730 h 3213730"/>
                <a:gd name="connsiteX10" fmla="*/ 0 w 4203700"/>
                <a:gd name="connsiteY10" fmla="*/ 2146930 h 3213730"/>
                <a:gd name="connsiteX0" fmla="*/ 0 w 4203700"/>
                <a:gd name="connsiteY0" fmla="*/ 2146930 h 3213730"/>
                <a:gd name="connsiteX1" fmla="*/ 101600 w 4203700"/>
                <a:gd name="connsiteY1" fmla="*/ 775330 h 3213730"/>
                <a:gd name="connsiteX2" fmla="*/ 1054100 w 4203700"/>
                <a:gd name="connsiteY2" fmla="*/ 356230 h 3213730"/>
                <a:gd name="connsiteX3" fmla="*/ 2044700 w 4203700"/>
                <a:gd name="connsiteY3" fmla="*/ 140330 h 3213730"/>
                <a:gd name="connsiteX4" fmla="*/ 2959100 w 4203700"/>
                <a:gd name="connsiteY4" fmla="*/ 330830 h 3213730"/>
                <a:gd name="connsiteX5" fmla="*/ 3695700 w 4203700"/>
                <a:gd name="connsiteY5" fmla="*/ 788030 h 3213730"/>
                <a:gd name="connsiteX6" fmla="*/ 4203700 w 4203700"/>
                <a:gd name="connsiteY6" fmla="*/ 2121530 h 3213730"/>
                <a:gd name="connsiteX7" fmla="*/ 3098800 w 4203700"/>
                <a:gd name="connsiteY7" fmla="*/ 2997830 h 3213730"/>
                <a:gd name="connsiteX8" fmla="*/ 1892300 w 4203700"/>
                <a:gd name="connsiteY8" fmla="*/ 3213730 h 3213730"/>
                <a:gd name="connsiteX9" fmla="*/ 584200 w 4203700"/>
                <a:gd name="connsiteY9" fmla="*/ 3086730 h 3213730"/>
                <a:gd name="connsiteX10" fmla="*/ 0 w 4203700"/>
                <a:gd name="connsiteY10" fmla="*/ 2146930 h 3213730"/>
                <a:gd name="connsiteX0" fmla="*/ 0 w 4203700"/>
                <a:gd name="connsiteY0" fmla="*/ 2146930 h 3213730"/>
                <a:gd name="connsiteX1" fmla="*/ 101600 w 4203700"/>
                <a:gd name="connsiteY1" fmla="*/ 775330 h 3213730"/>
                <a:gd name="connsiteX2" fmla="*/ 1054100 w 4203700"/>
                <a:gd name="connsiteY2" fmla="*/ 356230 h 3213730"/>
                <a:gd name="connsiteX3" fmla="*/ 2044700 w 4203700"/>
                <a:gd name="connsiteY3" fmla="*/ 140330 h 3213730"/>
                <a:gd name="connsiteX4" fmla="*/ 2959100 w 4203700"/>
                <a:gd name="connsiteY4" fmla="*/ 330830 h 3213730"/>
                <a:gd name="connsiteX5" fmla="*/ 3695700 w 4203700"/>
                <a:gd name="connsiteY5" fmla="*/ 788030 h 3213730"/>
                <a:gd name="connsiteX6" fmla="*/ 4203700 w 4203700"/>
                <a:gd name="connsiteY6" fmla="*/ 2121530 h 3213730"/>
                <a:gd name="connsiteX7" fmla="*/ 3098800 w 4203700"/>
                <a:gd name="connsiteY7" fmla="*/ 2997830 h 3213730"/>
                <a:gd name="connsiteX8" fmla="*/ 1892300 w 4203700"/>
                <a:gd name="connsiteY8" fmla="*/ 3213730 h 3213730"/>
                <a:gd name="connsiteX9" fmla="*/ 584200 w 4203700"/>
                <a:gd name="connsiteY9" fmla="*/ 3086730 h 3213730"/>
                <a:gd name="connsiteX10" fmla="*/ 0 w 4203700"/>
                <a:gd name="connsiteY10" fmla="*/ 2146930 h 3213730"/>
                <a:gd name="connsiteX0" fmla="*/ 0 w 4585882"/>
                <a:gd name="connsiteY0" fmla="*/ 2146930 h 3213730"/>
                <a:gd name="connsiteX1" fmla="*/ 101600 w 4585882"/>
                <a:gd name="connsiteY1" fmla="*/ 775330 h 3213730"/>
                <a:gd name="connsiteX2" fmla="*/ 1054100 w 4585882"/>
                <a:gd name="connsiteY2" fmla="*/ 356230 h 3213730"/>
                <a:gd name="connsiteX3" fmla="*/ 2044700 w 4585882"/>
                <a:gd name="connsiteY3" fmla="*/ 140330 h 3213730"/>
                <a:gd name="connsiteX4" fmla="*/ 2959100 w 4585882"/>
                <a:gd name="connsiteY4" fmla="*/ 330830 h 3213730"/>
                <a:gd name="connsiteX5" fmla="*/ 3695700 w 4585882"/>
                <a:gd name="connsiteY5" fmla="*/ 788030 h 3213730"/>
                <a:gd name="connsiteX6" fmla="*/ 4203700 w 4585882"/>
                <a:gd name="connsiteY6" fmla="*/ 2121530 h 3213730"/>
                <a:gd name="connsiteX7" fmla="*/ 3098800 w 4585882"/>
                <a:gd name="connsiteY7" fmla="*/ 2997830 h 3213730"/>
                <a:gd name="connsiteX8" fmla="*/ 1892300 w 4585882"/>
                <a:gd name="connsiteY8" fmla="*/ 3213730 h 3213730"/>
                <a:gd name="connsiteX9" fmla="*/ 584200 w 4585882"/>
                <a:gd name="connsiteY9" fmla="*/ 3086730 h 3213730"/>
                <a:gd name="connsiteX10" fmla="*/ 0 w 4585882"/>
                <a:gd name="connsiteY10" fmla="*/ 2146930 h 3213730"/>
                <a:gd name="connsiteX0" fmla="*/ 0 w 4570821"/>
                <a:gd name="connsiteY0" fmla="*/ 2146930 h 3213730"/>
                <a:gd name="connsiteX1" fmla="*/ 101600 w 4570821"/>
                <a:gd name="connsiteY1" fmla="*/ 775330 h 3213730"/>
                <a:gd name="connsiteX2" fmla="*/ 1054100 w 4570821"/>
                <a:gd name="connsiteY2" fmla="*/ 356230 h 3213730"/>
                <a:gd name="connsiteX3" fmla="*/ 2044700 w 4570821"/>
                <a:gd name="connsiteY3" fmla="*/ 140330 h 3213730"/>
                <a:gd name="connsiteX4" fmla="*/ 2959100 w 4570821"/>
                <a:gd name="connsiteY4" fmla="*/ 330830 h 3213730"/>
                <a:gd name="connsiteX5" fmla="*/ 3695700 w 4570821"/>
                <a:gd name="connsiteY5" fmla="*/ 788030 h 3213730"/>
                <a:gd name="connsiteX6" fmla="*/ 4203700 w 4570821"/>
                <a:gd name="connsiteY6" fmla="*/ 2121530 h 3213730"/>
                <a:gd name="connsiteX7" fmla="*/ 3098800 w 4570821"/>
                <a:gd name="connsiteY7" fmla="*/ 2997830 h 3213730"/>
                <a:gd name="connsiteX8" fmla="*/ 1892300 w 4570821"/>
                <a:gd name="connsiteY8" fmla="*/ 3213730 h 3213730"/>
                <a:gd name="connsiteX9" fmla="*/ 584200 w 4570821"/>
                <a:gd name="connsiteY9" fmla="*/ 3086730 h 3213730"/>
                <a:gd name="connsiteX10" fmla="*/ 0 w 4570821"/>
                <a:gd name="connsiteY10" fmla="*/ 2146930 h 3213730"/>
                <a:gd name="connsiteX0" fmla="*/ 0 w 4570821"/>
                <a:gd name="connsiteY0" fmla="*/ 2146930 h 3213730"/>
                <a:gd name="connsiteX1" fmla="*/ 101600 w 4570821"/>
                <a:gd name="connsiteY1" fmla="*/ 775330 h 3213730"/>
                <a:gd name="connsiteX2" fmla="*/ 1054100 w 4570821"/>
                <a:gd name="connsiteY2" fmla="*/ 356230 h 3213730"/>
                <a:gd name="connsiteX3" fmla="*/ 2044700 w 4570821"/>
                <a:gd name="connsiteY3" fmla="*/ 140330 h 3213730"/>
                <a:gd name="connsiteX4" fmla="*/ 2959100 w 4570821"/>
                <a:gd name="connsiteY4" fmla="*/ 330830 h 3213730"/>
                <a:gd name="connsiteX5" fmla="*/ 3695700 w 4570821"/>
                <a:gd name="connsiteY5" fmla="*/ 788030 h 3213730"/>
                <a:gd name="connsiteX6" fmla="*/ 4203700 w 4570821"/>
                <a:gd name="connsiteY6" fmla="*/ 2121530 h 3213730"/>
                <a:gd name="connsiteX7" fmla="*/ 3098800 w 4570821"/>
                <a:gd name="connsiteY7" fmla="*/ 2997830 h 3213730"/>
                <a:gd name="connsiteX8" fmla="*/ 1892300 w 4570821"/>
                <a:gd name="connsiteY8" fmla="*/ 3213730 h 3213730"/>
                <a:gd name="connsiteX9" fmla="*/ 584200 w 4570821"/>
                <a:gd name="connsiteY9" fmla="*/ 3086730 h 3213730"/>
                <a:gd name="connsiteX10" fmla="*/ 0 w 4570821"/>
                <a:gd name="connsiteY10" fmla="*/ 2146930 h 3213730"/>
                <a:gd name="connsiteX0" fmla="*/ 0 w 4570821"/>
                <a:gd name="connsiteY0" fmla="*/ 2146930 h 3213730"/>
                <a:gd name="connsiteX1" fmla="*/ 101600 w 4570821"/>
                <a:gd name="connsiteY1" fmla="*/ 775330 h 3213730"/>
                <a:gd name="connsiteX2" fmla="*/ 1054100 w 4570821"/>
                <a:gd name="connsiteY2" fmla="*/ 356230 h 3213730"/>
                <a:gd name="connsiteX3" fmla="*/ 2044700 w 4570821"/>
                <a:gd name="connsiteY3" fmla="*/ 140330 h 3213730"/>
                <a:gd name="connsiteX4" fmla="*/ 2959100 w 4570821"/>
                <a:gd name="connsiteY4" fmla="*/ 330830 h 3213730"/>
                <a:gd name="connsiteX5" fmla="*/ 3695700 w 4570821"/>
                <a:gd name="connsiteY5" fmla="*/ 788030 h 3213730"/>
                <a:gd name="connsiteX6" fmla="*/ 4203700 w 4570821"/>
                <a:gd name="connsiteY6" fmla="*/ 2121530 h 3213730"/>
                <a:gd name="connsiteX7" fmla="*/ 3098800 w 4570821"/>
                <a:gd name="connsiteY7" fmla="*/ 2997830 h 3213730"/>
                <a:gd name="connsiteX8" fmla="*/ 1892300 w 4570821"/>
                <a:gd name="connsiteY8" fmla="*/ 3213730 h 3213730"/>
                <a:gd name="connsiteX9" fmla="*/ 584200 w 4570821"/>
                <a:gd name="connsiteY9" fmla="*/ 3086730 h 3213730"/>
                <a:gd name="connsiteX10" fmla="*/ 0 w 4570821"/>
                <a:gd name="connsiteY10" fmla="*/ 2146930 h 3213730"/>
                <a:gd name="connsiteX0" fmla="*/ 0 w 4570821"/>
                <a:gd name="connsiteY0" fmla="*/ 2146930 h 3213730"/>
                <a:gd name="connsiteX1" fmla="*/ 101600 w 4570821"/>
                <a:gd name="connsiteY1" fmla="*/ 775330 h 3213730"/>
                <a:gd name="connsiteX2" fmla="*/ 1054100 w 4570821"/>
                <a:gd name="connsiteY2" fmla="*/ 356230 h 3213730"/>
                <a:gd name="connsiteX3" fmla="*/ 2044700 w 4570821"/>
                <a:gd name="connsiteY3" fmla="*/ 140330 h 3213730"/>
                <a:gd name="connsiteX4" fmla="*/ 2959100 w 4570821"/>
                <a:gd name="connsiteY4" fmla="*/ 330830 h 3213730"/>
                <a:gd name="connsiteX5" fmla="*/ 3695700 w 4570821"/>
                <a:gd name="connsiteY5" fmla="*/ 788030 h 3213730"/>
                <a:gd name="connsiteX6" fmla="*/ 4203700 w 4570821"/>
                <a:gd name="connsiteY6" fmla="*/ 2121530 h 3213730"/>
                <a:gd name="connsiteX7" fmla="*/ 3098800 w 4570821"/>
                <a:gd name="connsiteY7" fmla="*/ 2997830 h 3213730"/>
                <a:gd name="connsiteX8" fmla="*/ 1892300 w 4570821"/>
                <a:gd name="connsiteY8" fmla="*/ 3213730 h 3213730"/>
                <a:gd name="connsiteX9" fmla="*/ 584200 w 4570821"/>
                <a:gd name="connsiteY9" fmla="*/ 3086730 h 3213730"/>
                <a:gd name="connsiteX10" fmla="*/ 0 w 4570821"/>
                <a:gd name="connsiteY10" fmla="*/ 2146930 h 3213730"/>
                <a:gd name="connsiteX0" fmla="*/ 0 w 4570821"/>
                <a:gd name="connsiteY0" fmla="*/ 2146930 h 3213730"/>
                <a:gd name="connsiteX1" fmla="*/ 101600 w 4570821"/>
                <a:gd name="connsiteY1" fmla="*/ 775330 h 3213730"/>
                <a:gd name="connsiteX2" fmla="*/ 1054100 w 4570821"/>
                <a:gd name="connsiteY2" fmla="*/ 356230 h 3213730"/>
                <a:gd name="connsiteX3" fmla="*/ 2044700 w 4570821"/>
                <a:gd name="connsiteY3" fmla="*/ 140330 h 3213730"/>
                <a:gd name="connsiteX4" fmla="*/ 2959100 w 4570821"/>
                <a:gd name="connsiteY4" fmla="*/ 330830 h 3213730"/>
                <a:gd name="connsiteX5" fmla="*/ 3695700 w 4570821"/>
                <a:gd name="connsiteY5" fmla="*/ 788030 h 3213730"/>
                <a:gd name="connsiteX6" fmla="*/ 4203700 w 4570821"/>
                <a:gd name="connsiteY6" fmla="*/ 2121530 h 3213730"/>
                <a:gd name="connsiteX7" fmla="*/ 3098800 w 4570821"/>
                <a:gd name="connsiteY7" fmla="*/ 2997830 h 3213730"/>
                <a:gd name="connsiteX8" fmla="*/ 1892300 w 4570821"/>
                <a:gd name="connsiteY8" fmla="*/ 3213730 h 3213730"/>
                <a:gd name="connsiteX9" fmla="*/ 584200 w 4570821"/>
                <a:gd name="connsiteY9" fmla="*/ 3086730 h 3213730"/>
                <a:gd name="connsiteX10" fmla="*/ 0 w 4570821"/>
                <a:gd name="connsiteY10" fmla="*/ 2146930 h 3213730"/>
                <a:gd name="connsiteX0" fmla="*/ 0 w 4570821"/>
                <a:gd name="connsiteY0" fmla="*/ 2146930 h 3391660"/>
                <a:gd name="connsiteX1" fmla="*/ 101600 w 4570821"/>
                <a:gd name="connsiteY1" fmla="*/ 775330 h 3391660"/>
                <a:gd name="connsiteX2" fmla="*/ 1054100 w 4570821"/>
                <a:gd name="connsiteY2" fmla="*/ 356230 h 3391660"/>
                <a:gd name="connsiteX3" fmla="*/ 2044700 w 4570821"/>
                <a:gd name="connsiteY3" fmla="*/ 140330 h 3391660"/>
                <a:gd name="connsiteX4" fmla="*/ 2959100 w 4570821"/>
                <a:gd name="connsiteY4" fmla="*/ 330830 h 3391660"/>
                <a:gd name="connsiteX5" fmla="*/ 3695700 w 4570821"/>
                <a:gd name="connsiteY5" fmla="*/ 788030 h 3391660"/>
                <a:gd name="connsiteX6" fmla="*/ 4203700 w 4570821"/>
                <a:gd name="connsiteY6" fmla="*/ 2121530 h 3391660"/>
                <a:gd name="connsiteX7" fmla="*/ 3098800 w 4570821"/>
                <a:gd name="connsiteY7" fmla="*/ 2997830 h 3391660"/>
                <a:gd name="connsiteX8" fmla="*/ 1892300 w 4570821"/>
                <a:gd name="connsiteY8" fmla="*/ 3213730 h 3391660"/>
                <a:gd name="connsiteX9" fmla="*/ 584200 w 4570821"/>
                <a:gd name="connsiteY9" fmla="*/ 3086730 h 3391660"/>
                <a:gd name="connsiteX10" fmla="*/ 0 w 4570821"/>
                <a:gd name="connsiteY10" fmla="*/ 2146930 h 3391660"/>
                <a:gd name="connsiteX0" fmla="*/ 0 w 4570821"/>
                <a:gd name="connsiteY0" fmla="*/ 2146930 h 3691815"/>
                <a:gd name="connsiteX1" fmla="*/ 101600 w 4570821"/>
                <a:gd name="connsiteY1" fmla="*/ 775330 h 3691815"/>
                <a:gd name="connsiteX2" fmla="*/ 1054100 w 4570821"/>
                <a:gd name="connsiteY2" fmla="*/ 356230 h 3691815"/>
                <a:gd name="connsiteX3" fmla="*/ 2044700 w 4570821"/>
                <a:gd name="connsiteY3" fmla="*/ 140330 h 3691815"/>
                <a:gd name="connsiteX4" fmla="*/ 2959100 w 4570821"/>
                <a:gd name="connsiteY4" fmla="*/ 330830 h 3691815"/>
                <a:gd name="connsiteX5" fmla="*/ 3695700 w 4570821"/>
                <a:gd name="connsiteY5" fmla="*/ 788030 h 3691815"/>
                <a:gd name="connsiteX6" fmla="*/ 4203700 w 4570821"/>
                <a:gd name="connsiteY6" fmla="*/ 2121530 h 3691815"/>
                <a:gd name="connsiteX7" fmla="*/ 3098800 w 4570821"/>
                <a:gd name="connsiteY7" fmla="*/ 2997830 h 3691815"/>
                <a:gd name="connsiteX8" fmla="*/ 1892300 w 4570821"/>
                <a:gd name="connsiteY8" fmla="*/ 3213730 h 3691815"/>
                <a:gd name="connsiteX9" fmla="*/ 584200 w 4570821"/>
                <a:gd name="connsiteY9" fmla="*/ 3086730 h 3691815"/>
                <a:gd name="connsiteX10" fmla="*/ 0 w 4570821"/>
                <a:gd name="connsiteY10" fmla="*/ 2146930 h 3691815"/>
                <a:gd name="connsiteX0" fmla="*/ 0 w 4570821"/>
                <a:gd name="connsiteY0" fmla="*/ 2146930 h 3667856"/>
                <a:gd name="connsiteX1" fmla="*/ 101600 w 4570821"/>
                <a:gd name="connsiteY1" fmla="*/ 775330 h 3667856"/>
                <a:gd name="connsiteX2" fmla="*/ 1054100 w 4570821"/>
                <a:gd name="connsiteY2" fmla="*/ 356230 h 3667856"/>
                <a:gd name="connsiteX3" fmla="*/ 2044700 w 4570821"/>
                <a:gd name="connsiteY3" fmla="*/ 140330 h 3667856"/>
                <a:gd name="connsiteX4" fmla="*/ 2959100 w 4570821"/>
                <a:gd name="connsiteY4" fmla="*/ 330830 h 3667856"/>
                <a:gd name="connsiteX5" fmla="*/ 3695700 w 4570821"/>
                <a:gd name="connsiteY5" fmla="*/ 788030 h 3667856"/>
                <a:gd name="connsiteX6" fmla="*/ 4203700 w 4570821"/>
                <a:gd name="connsiteY6" fmla="*/ 2121530 h 3667856"/>
                <a:gd name="connsiteX7" fmla="*/ 3098800 w 4570821"/>
                <a:gd name="connsiteY7" fmla="*/ 2997830 h 3667856"/>
                <a:gd name="connsiteX8" fmla="*/ 1892300 w 4570821"/>
                <a:gd name="connsiteY8" fmla="*/ 3213730 h 3667856"/>
                <a:gd name="connsiteX9" fmla="*/ 584200 w 4570821"/>
                <a:gd name="connsiteY9" fmla="*/ 3086730 h 3667856"/>
                <a:gd name="connsiteX10" fmla="*/ 0 w 4570821"/>
                <a:gd name="connsiteY10" fmla="*/ 2146930 h 3667856"/>
                <a:gd name="connsiteX0" fmla="*/ 0 w 4570821"/>
                <a:gd name="connsiteY0" fmla="*/ 2146930 h 3694839"/>
                <a:gd name="connsiteX1" fmla="*/ 101600 w 4570821"/>
                <a:gd name="connsiteY1" fmla="*/ 775330 h 3694839"/>
                <a:gd name="connsiteX2" fmla="*/ 1054100 w 4570821"/>
                <a:gd name="connsiteY2" fmla="*/ 356230 h 3694839"/>
                <a:gd name="connsiteX3" fmla="*/ 2044700 w 4570821"/>
                <a:gd name="connsiteY3" fmla="*/ 140330 h 3694839"/>
                <a:gd name="connsiteX4" fmla="*/ 2959100 w 4570821"/>
                <a:gd name="connsiteY4" fmla="*/ 330830 h 3694839"/>
                <a:gd name="connsiteX5" fmla="*/ 3695700 w 4570821"/>
                <a:gd name="connsiteY5" fmla="*/ 788030 h 3694839"/>
                <a:gd name="connsiteX6" fmla="*/ 4203700 w 4570821"/>
                <a:gd name="connsiteY6" fmla="*/ 2121530 h 3694839"/>
                <a:gd name="connsiteX7" fmla="*/ 3098800 w 4570821"/>
                <a:gd name="connsiteY7" fmla="*/ 2997830 h 3694839"/>
                <a:gd name="connsiteX8" fmla="*/ 1892300 w 4570821"/>
                <a:gd name="connsiteY8" fmla="*/ 3213730 h 3694839"/>
                <a:gd name="connsiteX9" fmla="*/ 584200 w 4570821"/>
                <a:gd name="connsiteY9" fmla="*/ 3086730 h 3694839"/>
                <a:gd name="connsiteX10" fmla="*/ 0 w 4570821"/>
                <a:gd name="connsiteY10" fmla="*/ 2146930 h 3694839"/>
                <a:gd name="connsiteX0" fmla="*/ 0 w 4570821"/>
                <a:gd name="connsiteY0" fmla="*/ 2146930 h 3694839"/>
                <a:gd name="connsiteX1" fmla="*/ 101600 w 4570821"/>
                <a:gd name="connsiteY1" fmla="*/ 775330 h 3694839"/>
                <a:gd name="connsiteX2" fmla="*/ 1054100 w 4570821"/>
                <a:gd name="connsiteY2" fmla="*/ 356230 h 3694839"/>
                <a:gd name="connsiteX3" fmla="*/ 2044700 w 4570821"/>
                <a:gd name="connsiteY3" fmla="*/ 140330 h 3694839"/>
                <a:gd name="connsiteX4" fmla="*/ 2959100 w 4570821"/>
                <a:gd name="connsiteY4" fmla="*/ 330830 h 3694839"/>
                <a:gd name="connsiteX5" fmla="*/ 3695700 w 4570821"/>
                <a:gd name="connsiteY5" fmla="*/ 788030 h 3694839"/>
                <a:gd name="connsiteX6" fmla="*/ 4203700 w 4570821"/>
                <a:gd name="connsiteY6" fmla="*/ 2121530 h 3694839"/>
                <a:gd name="connsiteX7" fmla="*/ 3098800 w 4570821"/>
                <a:gd name="connsiteY7" fmla="*/ 2997830 h 3694839"/>
                <a:gd name="connsiteX8" fmla="*/ 1892300 w 4570821"/>
                <a:gd name="connsiteY8" fmla="*/ 3213730 h 3694839"/>
                <a:gd name="connsiteX9" fmla="*/ 584200 w 4570821"/>
                <a:gd name="connsiteY9" fmla="*/ 3086730 h 3694839"/>
                <a:gd name="connsiteX10" fmla="*/ 0 w 4570821"/>
                <a:gd name="connsiteY10" fmla="*/ 2146930 h 3694839"/>
                <a:gd name="connsiteX0" fmla="*/ 0 w 4570821"/>
                <a:gd name="connsiteY0" fmla="*/ 2146930 h 3694839"/>
                <a:gd name="connsiteX1" fmla="*/ 101600 w 4570821"/>
                <a:gd name="connsiteY1" fmla="*/ 775330 h 3694839"/>
                <a:gd name="connsiteX2" fmla="*/ 1054100 w 4570821"/>
                <a:gd name="connsiteY2" fmla="*/ 356230 h 3694839"/>
                <a:gd name="connsiteX3" fmla="*/ 2044700 w 4570821"/>
                <a:gd name="connsiteY3" fmla="*/ 140330 h 3694839"/>
                <a:gd name="connsiteX4" fmla="*/ 2959100 w 4570821"/>
                <a:gd name="connsiteY4" fmla="*/ 330830 h 3694839"/>
                <a:gd name="connsiteX5" fmla="*/ 3695700 w 4570821"/>
                <a:gd name="connsiteY5" fmla="*/ 788030 h 3694839"/>
                <a:gd name="connsiteX6" fmla="*/ 4203700 w 4570821"/>
                <a:gd name="connsiteY6" fmla="*/ 2121530 h 3694839"/>
                <a:gd name="connsiteX7" fmla="*/ 3098800 w 4570821"/>
                <a:gd name="connsiteY7" fmla="*/ 2997830 h 3694839"/>
                <a:gd name="connsiteX8" fmla="*/ 1892300 w 4570821"/>
                <a:gd name="connsiteY8" fmla="*/ 3213730 h 3694839"/>
                <a:gd name="connsiteX9" fmla="*/ 584200 w 4570821"/>
                <a:gd name="connsiteY9" fmla="*/ 3086730 h 3694839"/>
                <a:gd name="connsiteX10" fmla="*/ 0 w 4570821"/>
                <a:gd name="connsiteY10" fmla="*/ 2146930 h 3694839"/>
                <a:gd name="connsiteX0" fmla="*/ 0 w 4570821"/>
                <a:gd name="connsiteY0" fmla="*/ 2146930 h 3694839"/>
                <a:gd name="connsiteX1" fmla="*/ 101600 w 4570821"/>
                <a:gd name="connsiteY1" fmla="*/ 775330 h 3694839"/>
                <a:gd name="connsiteX2" fmla="*/ 1054100 w 4570821"/>
                <a:gd name="connsiteY2" fmla="*/ 356230 h 3694839"/>
                <a:gd name="connsiteX3" fmla="*/ 2044700 w 4570821"/>
                <a:gd name="connsiteY3" fmla="*/ 140330 h 3694839"/>
                <a:gd name="connsiteX4" fmla="*/ 2959100 w 4570821"/>
                <a:gd name="connsiteY4" fmla="*/ 330830 h 3694839"/>
                <a:gd name="connsiteX5" fmla="*/ 3695700 w 4570821"/>
                <a:gd name="connsiteY5" fmla="*/ 788030 h 3694839"/>
                <a:gd name="connsiteX6" fmla="*/ 4203700 w 4570821"/>
                <a:gd name="connsiteY6" fmla="*/ 2121530 h 3694839"/>
                <a:gd name="connsiteX7" fmla="*/ 3098800 w 4570821"/>
                <a:gd name="connsiteY7" fmla="*/ 2997830 h 3694839"/>
                <a:gd name="connsiteX8" fmla="*/ 1892300 w 4570821"/>
                <a:gd name="connsiteY8" fmla="*/ 3213730 h 3694839"/>
                <a:gd name="connsiteX9" fmla="*/ 584200 w 4570821"/>
                <a:gd name="connsiteY9" fmla="*/ 3086730 h 3694839"/>
                <a:gd name="connsiteX10" fmla="*/ 0 w 4570821"/>
                <a:gd name="connsiteY10" fmla="*/ 2146930 h 3694839"/>
                <a:gd name="connsiteX0" fmla="*/ 98681 w 4669502"/>
                <a:gd name="connsiteY0" fmla="*/ 2146930 h 3694839"/>
                <a:gd name="connsiteX1" fmla="*/ 200281 w 4669502"/>
                <a:gd name="connsiteY1" fmla="*/ 775330 h 3694839"/>
                <a:gd name="connsiteX2" fmla="*/ 1152781 w 4669502"/>
                <a:gd name="connsiteY2" fmla="*/ 356230 h 3694839"/>
                <a:gd name="connsiteX3" fmla="*/ 2143381 w 4669502"/>
                <a:gd name="connsiteY3" fmla="*/ 140330 h 3694839"/>
                <a:gd name="connsiteX4" fmla="*/ 3057781 w 4669502"/>
                <a:gd name="connsiteY4" fmla="*/ 330830 h 3694839"/>
                <a:gd name="connsiteX5" fmla="*/ 3794381 w 4669502"/>
                <a:gd name="connsiteY5" fmla="*/ 788030 h 3694839"/>
                <a:gd name="connsiteX6" fmla="*/ 4302381 w 4669502"/>
                <a:gd name="connsiteY6" fmla="*/ 2121530 h 3694839"/>
                <a:gd name="connsiteX7" fmla="*/ 3197481 w 4669502"/>
                <a:gd name="connsiteY7" fmla="*/ 2997830 h 3694839"/>
                <a:gd name="connsiteX8" fmla="*/ 1990981 w 4669502"/>
                <a:gd name="connsiteY8" fmla="*/ 3213730 h 3694839"/>
                <a:gd name="connsiteX9" fmla="*/ 682881 w 4669502"/>
                <a:gd name="connsiteY9" fmla="*/ 3086730 h 3694839"/>
                <a:gd name="connsiteX10" fmla="*/ 98681 w 4669502"/>
                <a:gd name="connsiteY10" fmla="*/ 2146930 h 3694839"/>
                <a:gd name="connsiteX0" fmla="*/ 244057 w 4814878"/>
                <a:gd name="connsiteY0" fmla="*/ 2146930 h 3694839"/>
                <a:gd name="connsiteX1" fmla="*/ 345657 w 4814878"/>
                <a:gd name="connsiteY1" fmla="*/ 775330 h 3694839"/>
                <a:gd name="connsiteX2" fmla="*/ 1298157 w 4814878"/>
                <a:gd name="connsiteY2" fmla="*/ 356230 h 3694839"/>
                <a:gd name="connsiteX3" fmla="*/ 2288757 w 4814878"/>
                <a:gd name="connsiteY3" fmla="*/ 140330 h 3694839"/>
                <a:gd name="connsiteX4" fmla="*/ 3203157 w 4814878"/>
                <a:gd name="connsiteY4" fmla="*/ 330830 h 3694839"/>
                <a:gd name="connsiteX5" fmla="*/ 3939757 w 4814878"/>
                <a:gd name="connsiteY5" fmla="*/ 788030 h 3694839"/>
                <a:gd name="connsiteX6" fmla="*/ 4447757 w 4814878"/>
                <a:gd name="connsiteY6" fmla="*/ 2121530 h 3694839"/>
                <a:gd name="connsiteX7" fmla="*/ 3342857 w 4814878"/>
                <a:gd name="connsiteY7" fmla="*/ 2997830 h 3694839"/>
                <a:gd name="connsiteX8" fmla="*/ 2136357 w 4814878"/>
                <a:gd name="connsiteY8" fmla="*/ 3213730 h 3694839"/>
                <a:gd name="connsiteX9" fmla="*/ 828257 w 4814878"/>
                <a:gd name="connsiteY9" fmla="*/ 3086730 h 3694839"/>
                <a:gd name="connsiteX10" fmla="*/ 244057 w 4814878"/>
                <a:gd name="connsiteY10" fmla="*/ 2146930 h 3694839"/>
                <a:gd name="connsiteX0" fmla="*/ 454104 w 5024925"/>
                <a:gd name="connsiteY0" fmla="*/ 2146930 h 3694839"/>
                <a:gd name="connsiteX1" fmla="*/ 555704 w 5024925"/>
                <a:gd name="connsiteY1" fmla="*/ 775330 h 3694839"/>
                <a:gd name="connsiteX2" fmla="*/ 1508204 w 5024925"/>
                <a:gd name="connsiteY2" fmla="*/ 356230 h 3694839"/>
                <a:gd name="connsiteX3" fmla="*/ 2498804 w 5024925"/>
                <a:gd name="connsiteY3" fmla="*/ 140330 h 3694839"/>
                <a:gd name="connsiteX4" fmla="*/ 3413204 w 5024925"/>
                <a:gd name="connsiteY4" fmla="*/ 330830 h 3694839"/>
                <a:gd name="connsiteX5" fmla="*/ 4149804 w 5024925"/>
                <a:gd name="connsiteY5" fmla="*/ 788030 h 3694839"/>
                <a:gd name="connsiteX6" fmla="*/ 4657804 w 5024925"/>
                <a:gd name="connsiteY6" fmla="*/ 2121530 h 3694839"/>
                <a:gd name="connsiteX7" fmla="*/ 3552904 w 5024925"/>
                <a:gd name="connsiteY7" fmla="*/ 2997830 h 3694839"/>
                <a:gd name="connsiteX8" fmla="*/ 2346404 w 5024925"/>
                <a:gd name="connsiteY8" fmla="*/ 3213730 h 3694839"/>
                <a:gd name="connsiteX9" fmla="*/ 1038304 w 5024925"/>
                <a:gd name="connsiteY9" fmla="*/ 3086730 h 3694839"/>
                <a:gd name="connsiteX10" fmla="*/ 454104 w 5024925"/>
                <a:gd name="connsiteY10" fmla="*/ 2146930 h 3694839"/>
                <a:gd name="connsiteX0" fmla="*/ 488347 w 5059168"/>
                <a:gd name="connsiteY0" fmla="*/ 2146930 h 3694839"/>
                <a:gd name="connsiteX1" fmla="*/ 589947 w 5059168"/>
                <a:gd name="connsiteY1" fmla="*/ 775330 h 3694839"/>
                <a:gd name="connsiteX2" fmla="*/ 1542447 w 5059168"/>
                <a:gd name="connsiteY2" fmla="*/ 356230 h 3694839"/>
                <a:gd name="connsiteX3" fmla="*/ 2533047 w 5059168"/>
                <a:gd name="connsiteY3" fmla="*/ 140330 h 3694839"/>
                <a:gd name="connsiteX4" fmla="*/ 3447447 w 5059168"/>
                <a:gd name="connsiteY4" fmla="*/ 330830 h 3694839"/>
                <a:gd name="connsiteX5" fmla="*/ 4184047 w 5059168"/>
                <a:gd name="connsiteY5" fmla="*/ 788030 h 3694839"/>
                <a:gd name="connsiteX6" fmla="*/ 4692047 w 5059168"/>
                <a:gd name="connsiteY6" fmla="*/ 2121530 h 3694839"/>
                <a:gd name="connsiteX7" fmla="*/ 3587147 w 5059168"/>
                <a:gd name="connsiteY7" fmla="*/ 2997830 h 3694839"/>
                <a:gd name="connsiteX8" fmla="*/ 2380647 w 5059168"/>
                <a:gd name="connsiteY8" fmla="*/ 3213730 h 3694839"/>
                <a:gd name="connsiteX9" fmla="*/ 1072547 w 5059168"/>
                <a:gd name="connsiteY9" fmla="*/ 3086730 h 3694839"/>
                <a:gd name="connsiteX10" fmla="*/ 488347 w 5059168"/>
                <a:gd name="connsiteY10" fmla="*/ 2146930 h 3694839"/>
                <a:gd name="connsiteX0" fmla="*/ 488347 w 5059168"/>
                <a:gd name="connsiteY0" fmla="*/ 2146930 h 3694839"/>
                <a:gd name="connsiteX1" fmla="*/ 589947 w 5059168"/>
                <a:gd name="connsiteY1" fmla="*/ 775330 h 3694839"/>
                <a:gd name="connsiteX2" fmla="*/ 1542447 w 5059168"/>
                <a:gd name="connsiteY2" fmla="*/ 356230 h 3694839"/>
                <a:gd name="connsiteX3" fmla="*/ 2533047 w 5059168"/>
                <a:gd name="connsiteY3" fmla="*/ 140330 h 3694839"/>
                <a:gd name="connsiteX4" fmla="*/ 3447447 w 5059168"/>
                <a:gd name="connsiteY4" fmla="*/ 330830 h 3694839"/>
                <a:gd name="connsiteX5" fmla="*/ 4184047 w 5059168"/>
                <a:gd name="connsiteY5" fmla="*/ 788030 h 3694839"/>
                <a:gd name="connsiteX6" fmla="*/ 4692047 w 5059168"/>
                <a:gd name="connsiteY6" fmla="*/ 2121530 h 3694839"/>
                <a:gd name="connsiteX7" fmla="*/ 3587147 w 5059168"/>
                <a:gd name="connsiteY7" fmla="*/ 2997830 h 3694839"/>
                <a:gd name="connsiteX8" fmla="*/ 2380647 w 5059168"/>
                <a:gd name="connsiteY8" fmla="*/ 3213730 h 3694839"/>
                <a:gd name="connsiteX9" fmla="*/ 1072547 w 5059168"/>
                <a:gd name="connsiteY9" fmla="*/ 3086730 h 3694839"/>
                <a:gd name="connsiteX10" fmla="*/ 488347 w 5059168"/>
                <a:gd name="connsiteY10" fmla="*/ 2146930 h 3694839"/>
                <a:gd name="connsiteX0" fmla="*/ 488347 w 5059168"/>
                <a:gd name="connsiteY0" fmla="*/ 2146930 h 3694839"/>
                <a:gd name="connsiteX1" fmla="*/ 589947 w 5059168"/>
                <a:gd name="connsiteY1" fmla="*/ 775330 h 3694839"/>
                <a:gd name="connsiteX2" fmla="*/ 1542447 w 5059168"/>
                <a:gd name="connsiteY2" fmla="*/ 356230 h 3694839"/>
                <a:gd name="connsiteX3" fmla="*/ 2533047 w 5059168"/>
                <a:gd name="connsiteY3" fmla="*/ 140330 h 3694839"/>
                <a:gd name="connsiteX4" fmla="*/ 3447447 w 5059168"/>
                <a:gd name="connsiteY4" fmla="*/ 330830 h 3694839"/>
                <a:gd name="connsiteX5" fmla="*/ 4184047 w 5059168"/>
                <a:gd name="connsiteY5" fmla="*/ 788030 h 3694839"/>
                <a:gd name="connsiteX6" fmla="*/ 4692047 w 5059168"/>
                <a:gd name="connsiteY6" fmla="*/ 2121530 h 3694839"/>
                <a:gd name="connsiteX7" fmla="*/ 3587147 w 5059168"/>
                <a:gd name="connsiteY7" fmla="*/ 2997830 h 3694839"/>
                <a:gd name="connsiteX8" fmla="*/ 2380647 w 5059168"/>
                <a:gd name="connsiteY8" fmla="*/ 3213730 h 3694839"/>
                <a:gd name="connsiteX9" fmla="*/ 1072547 w 5059168"/>
                <a:gd name="connsiteY9" fmla="*/ 3086730 h 3694839"/>
                <a:gd name="connsiteX10" fmla="*/ 488347 w 5059168"/>
                <a:gd name="connsiteY10" fmla="*/ 2146930 h 3694839"/>
                <a:gd name="connsiteX0" fmla="*/ 518386 w 5089207"/>
                <a:gd name="connsiteY0" fmla="*/ 2146930 h 3694839"/>
                <a:gd name="connsiteX1" fmla="*/ 619986 w 5089207"/>
                <a:gd name="connsiteY1" fmla="*/ 775330 h 3694839"/>
                <a:gd name="connsiteX2" fmla="*/ 1572486 w 5089207"/>
                <a:gd name="connsiteY2" fmla="*/ 356230 h 3694839"/>
                <a:gd name="connsiteX3" fmla="*/ 2563086 w 5089207"/>
                <a:gd name="connsiteY3" fmla="*/ 140330 h 3694839"/>
                <a:gd name="connsiteX4" fmla="*/ 3477486 w 5089207"/>
                <a:gd name="connsiteY4" fmla="*/ 330830 h 3694839"/>
                <a:gd name="connsiteX5" fmla="*/ 4214086 w 5089207"/>
                <a:gd name="connsiteY5" fmla="*/ 788030 h 3694839"/>
                <a:gd name="connsiteX6" fmla="*/ 4722086 w 5089207"/>
                <a:gd name="connsiteY6" fmla="*/ 2121530 h 3694839"/>
                <a:gd name="connsiteX7" fmla="*/ 3617186 w 5089207"/>
                <a:gd name="connsiteY7" fmla="*/ 2997830 h 3694839"/>
                <a:gd name="connsiteX8" fmla="*/ 2410686 w 5089207"/>
                <a:gd name="connsiteY8" fmla="*/ 3213730 h 3694839"/>
                <a:gd name="connsiteX9" fmla="*/ 1102586 w 5089207"/>
                <a:gd name="connsiteY9" fmla="*/ 3086730 h 3694839"/>
                <a:gd name="connsiteX10" fmla="*/ 518386 w 5089207"/>
                <a:gd name="connsiteY10" fmla="*/ 2146930 h 3694839"/>
                <a:gd name="connsiteX0" fmla="*/ 479570 w 5050391"/>
                <a:gd name="connsiteY0" fmla="*/ 2146930 h 3694839"/>
                <a:gd name="connsiteX1" fmla="*/ 581170 w 5050391"/>
                <a:gd name="connsiteY1" fmla="*/ 775330 h 3694839"/>
                <a:gd name="connsiteX2" fmla="*/ 1533670 w 5050391"/>
                <a:gd name="connsiteY2" fmla="*/ 356230 h 3694839"/>
                <a:gd name="connsiteX3" fmla="*/ 2524270 w 5050391"/>
                <a:gd name="connsiteY3" fmla="*/ 140330 h 3694839"/>
                <a:gd name="connsiteX4" fmla="*/ 3438670 w 5050391"/>
                <a:gd name="connsiteY4" fmla="*/ 330830 h 3694839"/>
                <a:gd name="connsiteX5" fmla="*/ 4175270 w 5050391"/>
                <a:gd name="connsiteY5" fmla="*/ 788030 h 3694839"/>
                <a:gd name="connsiteX6" fmla="*/ 4683270 w 5050391"/>
                <a:gd name="connsiteY6" fmla="*/ 2121530 h 3694839"/>
                <a:gd name="connsiteX7" fmla="*/ 3578370 w 5050391"/>
                <a:gd name="connsiteY7" fmla="*/ 2997830 h 3694839"/>
                <a:gd name="connsiteX8" fmla="*/ 2371870 w 5050391"/>
                <a:gd name="connsiteY8" fmla="*/ 3213730 h 3694839"/>
                <a:gd name="connsiteX9" fmla="*/ 1063770 w 5050391"/>
                <a:gd name="connsiteY9" fmla="*/ 3086730 h 3694839"/>
                <a:gd name="connsiteX10" fmla="*/ 479570 w 5050391"/>
                <a:gd name="connsiteY10" fmla="*/ 2146930 h 3694839"/>
                <a:gd name="connsiteX0" fmla="*/ 475396 w 5046217"/>
                <a:gd name="connsiteY0" fmla="*/ 2146930 h 3694839"/>
                <a:gd name="connsiteX1" fmla="*/ 576996 w 5046217"/>
                <a:gd name="connsiteY1" fmla="*/ 775330 h 3694839"/>
                <a:gd name="connsiteX2" fmla="*/ 1529496 w 5046217"/>
                <a:gd name="connsiteY2" fmla="*/ 356230 h 3694839"/>
                <a:gd name="connsiteX3" fmla="*/ 2520096 w 5046217"/>
                <a:gd name="connsiteY3" fmla="*/ 140330 h 3694839"/>
                <a:gd name="connsiteX4" fmla="*/ 3434496 w 5046217"/>
                <a:gd name="connsiteY4" fmla="*/ 330830 h 3694839"/>
                <a:gd name="connsiteX5" fmla="*/ 4171096 w 5046217"/>
                <a:gd name="connsiteY5" fmla="*/ 788030 h 3694839"/>
                <a:gd name="connsiteX6" fmla="*/ 4679096 w 5046217"/>
                <a:gd name="connsiteY6" fmla="*/ 2121530 h 3694839"/>
                <a:gd name="connsiteX7" fmla="*/ 3574196 w 5046217"/>
                <a:gd name="connsiteY7" fmla="*/ 2997830 h 3694839"/>
                <a:gd name="connsiteX8" fmla="*/ 2367696 w 5046217"/>
                <a:gd name="connsiteY8" fmla="*/ 3213730 h 3694839"/>
                <a:gd name="connsiteX9" fmla="*/ 1059596 w 5046217"/>
                <a:gd name="connsiteY9" fmla="*/ 3086730 h 3694839"/>
                <a:gd name="connsiteX10" fmla="*/ 475396 w 5046217"/>
                <a:gd name="connsiteY10" fmla="*/ 2146930 h 3694839"/>
                <a:gd name="connsiteX0" fmla="*/ 475396 w 5046217"/>
                <a:gd name="connsiteY0" fmla="*/ 2146930 h 3694839"/>
                <a:gd name="connsiteX1" fmla="*/ 576996 w 5046217"/>
                <a:gd name="connsiteY1" fmla="*/ 775330 h 3694839"/>
                <a:gd name="connsiteX2" fmla="*/ 1529496 w 5046217"/>
                <a:gd name="connsiteY2" fmla="*/ 356230 h 3694839"/>
                <a:gd name="connsiteX3" fmla="*/ 2520096 w 5046217"/>
                <a:gd name="connsiteY3" fmla="*/ 140330 h 3694839"/>
                <a:gd name="connsiteX4" fmla="*/ 3434496 w 5046217"/>
                <a:gd name="connsiteY4" fmla="*/ 330830 h 3694839"/>
                <a:gd name="connsiteX5" fmla="*/ 4171096 w 5046217"/>
                <a:gd name="connsiteY5" fmla="*/ 788030 h 3694839"/>
                <a:gd name="connsiteX6" fmla="*/ 4679096 w 5046217"/>
                <a:gd name="connsiteY6" fmla="*/ 2121530 h 3694839"/>
                <a:gd name="connsiteX7" fmla="*/ 3574196 w 5046217"/>
                <a:gd name="connsiteY7" fmla="*/ 2997830 h 3694839"/>
                <a:gd name="connsiteX8" fmla="*/ 2367696 w 5046217"/>
                <a:gd name="connsiteY8" fmla="*/ 3213730 h 3694839"/>
                <a:gd name="connsiteX9" fmla="*/ 1059596 w 5046217"/>
                <a:gd name="connsiteY9" fmla="*/ 3086730 h 3694839"/>
                <a:gd name="connsiteX10" fmla="*/ 475396 w 5046217"/>
                <a:gd name="connsiteY10" fmla="*/ 2146930 h 369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46217" h="3694839">
                  <a:moveTo>
                    <a:pt x="475396" y="2146930"/>
                  </a:moveTo>
                  <a:cubicBezTo>
                    <a:pt x="-278137" y="2007230"/>
                    <a:pt x="-53771" y="813430"/>
                    <a:pt x="576996" y="775330"/>
                  </a:cubicBezTo>
                  <a:cubicBezTo>
                    <a:pt x="627796" y="280030"/>
                    <a:pt x="1250096" y="76830"/>
                    <a:pt x="1529496" y="356230"/>
                  </a:cubicBezTo>
                  <a:cubicBezTo>
                    <a:pt x="1707296" y="17563"/>
                    <a:pt x="2126396" y="-130603"/>
                    <a:pt x="2520096" y="140330"/>
                  </a:cubicBezTo>
                  <a:cubicBezTo>
                    <a:pt x="2862996" y="-88270"/>
                    <a:pt x="3243996" y="127630"/>
                    <a:pt x="3434496" y="330830"/>
                  </a:cubicBezTo>
                  <a:cubicBezTo>
                    <a:pt x="3705429" y="267330"/>
                    <a:pt x="4103363" y="470530"/>
                    <a:pt x="4171096" y="788030"/>
                  </a:cubicBezTo>
                  <a:cubicBezTo>
                    <a:pt x="4899229" y="699130"/>
                    <a:pt x="5436863" y="1461130"/>
                    <a:pt x="4679096" y="2121530"/>
                  </a:cubicBezTo>
                  <a:cubicBezTo>
                    <a:pt x="5174396" y="2985130"/>
                    <a:pt x="4069496" y="3442330"/>
                    <a:pt x="3574196" y="2997830"/>
                  </a:cubicBezTo>
                  <a:cubicBezTo>
                    <a:pt x="3807029" y="3704797"/>
                    <a:pt x="2503163" y="4030763"/>
                    <a:pt x="2367696" y="3213730"/>
                  </a:cubicBezTo>
                  <a:cubicBezTo>
                    <a:pt x="2198363" y="3780997"/>
                    <a:pt x="1165429" y="3611663"/>
                    <a:pt x="1059596" y="3086730"/>
                  </a:cubicBezTo>
                  <a:cubicBezTo>
                    <a:pt x="496563" y="3103663"/>
                    <a:pt x="212929" y="2472897"/>
                    <a:pt x="475396" y="2146930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4" name="组合 20">
              <a:extLst>
                <a:ext uri="{FF2B5EF4-FFF2-40B4-BE49-F238E27FC236}">
                  <a16:creationId xmlns:a16="http://schemas.microsoft.com/office/drawing/2014/main" id="{2D7C65D8-DA7E-F0BE-F630-CC4CB8577B42}"/>
                </a:ext>
              </a:extLst>
            </p:cNvPr>
            <p:cNvGrpSpPr/>
            <p:nvPr/>
          </p:nvGrpSpPr>
          <p:grpSpPr>
            <a:xfrm>
              <a:off x="564316" y="378816"/>
              <a:ext cx="5393413" cy="3914606"/>
              <a:chOff x="564316" y="378816"/>
              <a:chExt cx="5393413" cy="3914606"/>
            </a:xfrm>
          </p:grpSpPr>
          <p:sp>
            <p:nvSpPr>
              <p:cNvPr id="6" name="任意多边形: 形状 11">
                <a:extLst>
                  <a:ext uri="{FF2B5EF4-FFF2-40B4-BE49-F238E27FC236}">
                    <a16:creationId xmlns:a16="http://schemas.microsoft.com/office/drawing/2014/main" id="{401C3516-73D9-6C64-58D7-6AFE92B88508}"/>
                  </a:ext>
                </a:extLst>
              </p:cNvPr>
              <p:cNvSpPr/>
              <p:nvPr/>
            </p:nvSpPr>
            <p:spPr>
              <a:xfrm>
                <a:off x="2832100" y="378816"/>
                <a:ext cx="787400" cy="129184"/>
              </a:xfrm>
              <a:custGeom>
                <a:avLst/>
                <a:gdLst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129184">
                    <a:moveTo>
                      <a:pt x="0" y="2184"/>
                    </a:moveTo>
                    <a:cubicBezTo>
                      <a:pt x="95250" y="67"/>
                      <a:pt x="273050" y="-21099"/>
                      <a:pt x="419100" y="129184"/>
                    </a:cubicBezTo>
                    <a:cubicBezTo>
                      <a:pt x="529167" y="93201"/>
                      <a:pt x="632883" y="38167"/>
                      <a:pt x="787400" y="78384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" name="任意多边形: 形状 12">
                <a:extLst>
                  <a:ext uri="{FF2B5EF4-FFF2-40B4-BE49-F238E27FC236}">
                    <a16:creationId xmlns:a16="http://schemas.microsoft.com/office/drawing/2014/main" id="{0302E830-E621-AAF7-943D-F6BEB7095E74}"/>
                  </a:ext>
                </a:extLst>
              </p:cNvPr>
              <p:cNvSpPr/>
              <p:nvPr/>
            </p:nvSpPr>
            <p:spPr>
              <a:xfrm>
                <a:off x="4329430" y="699823"/>
                <a:ext cx="693420" cy="454660"/>
              </a:xfrm>
              <a:custGeom>
                <a:avLst/>
                <a:gdLst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420" h="454660">
                    <a:moveTo>
                      <a:pt x="0" y="0"/>
                    </a:moveTo>
                    <a:cubicBezTo>
                      <a:pt x="320040" y="15663"/>
                      <a:pt x="607060" y="169757"/>
                      <a:pt x="693420" y="45466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任意多边形: 形状 13">
                <a:extLst>
                  <a:ext uri="{FF2B5EF4-FFF2-40B4-BE49-F238E27FC236}">
                    <a16:creationId xmlns:a16="http://schemas.microsoft.com/office/drawing/2014/main" id="{E8D1C204-71BB-4A01-AE9F-E46F3605FF82}"/>
                  </a:ext>
                </a:extLst>
              </p:cNvPr>
              <p:cNvSpPr/>
              <p:nvPr/>
            </p:nvSpPr>
            <p:spPr>
              <a:xfrm>
                <a:off x="5203190" y="1234440"/>
                <a:ext cx="754539" cy="1361183"/>
              </a:xfrm>
              <a:custGeom>
                <a:avLst/>
                <a:gdLst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772251"/>
                  <a:gd name="connsiteY0" fmla="*/ 1358900 h 1358900"/>
                  <a:gd name="connsiteX1" fmla="*/ 0 w 772251"/>
                  <a:gd name="connsiteY1" fmla="*/ 0 h 1358900"/>
                  <a:gd name="connsiteX0" fmla="*/ 520700 w 754539"/>
                  <a:gd name="connsiteY0" fmla="*/ 1361183 h 1361183"/>
                  <a:gd name="connsiteX1" fmla="*/ 0 w 754539"/>
                  <a:gd name="connsiteY1" fmla="*/ 2283 h 136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4539" h="1361183">
                    <a:moveTo>
                      <a:pt x="520700" y="1361183"/>
                    </a:moveTo>
                    <a:cubicBezTo>
                      <a:pt x="1071033" y="692316"/>
                      <a:pt x="548217" y="-46400"/>
                      <a:pt x="0" y="2283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任意多边形: 形状 14">
                <a:extLst>
                  <a:ext uri="{FF2B5EF4-FFF2-40B4-BE49-F238E27FC236}">
                    <a16:creationId xmlns:a16="http://schemas.microsoft.com/office/drawing/2014/main" id="{F7D2DD87-01C3-8834-A268-8DE43F17042E}"/>
                  </a:ext>
                </a:extLst>
              </p:cNvPr>
              <p:cNvSpPr/>
              <p:nvPr/>
            </p:nvSpPr>
            <p:spPr>
              <a:xfrm>
                <a:off x="564316" y="1257300"/>
                <a:ext cx="578684" cy="857250"/>
              </a:xfrm>
              <a:custGeom>
                <a:avLst/>
                <a:gdLst>
                  <a:gd name="connsiteX0" fmla="*/ 660400 w 660400"/>
                  <a:gd name="connsiteY0" fmla="*/ 0 h 819150"/>
                  <a:gd name="connsiteX1" fmla="*/ 0 w 660400"/>
                  <a:gd name="connsiteY1" fmla="*/ 819150 h 8191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571500 w 571500"/>
                  <a:gd name="connsiteY0" fmla="*/ 0 h 857250"/>
                  <a:gd name="connsiteX1" fmla="*/ 0 w 571500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684" h="857250">
                    <a:moveTo>
                      <a:pt x="578684" y="0"/>
                    </a:moveTo>
                    <a:cubicBezTo>
                      <a:pt x="237901" y="15240"/>
                      <a:pt x="-49543" y="426720"/>
                      <a:pt x="7184" y="8572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任意多边形: 形状 15">
                <a:extLst>
                  <a:ext uri="{FF2B5EF4-FFF2-40B4-BE49-F238E27FC236}">
                    <a16:creationId xmlns:a16="http://schemas.microsoft.com/office/drawing/2014/main" id="{80B2E464-BB80-C9AE-8BAD-B4D4B65CBEAD}"/>
                  </a:ext>
                </a:extLst>
              </p:cNvPr>
              <p:cNvSpPr/>
              <p:nvPr/>
            </p:nvSpPr>
            <p:spPr>
              <a:xfrm>
                <a:off x="666750" y="2463800"/>
                <a:ext cx="317500" cy="577850"/>
              </a:xfrm>
              <a:custGeom>
                <a:avLst/>
                <a:gdLst>
                  <a:gd name="connsiteX0" fmla="*/ 0 w 355600"/>
                  <a:gd name="connsiteY0" fmla="*/ 0 h 577850"/>
                  <a:gd name="connsiteX1" fmla="*/ 355600 w 355600"/>
                  <a:gd name="connsiteY1" fmla="*/ 260350 h 577850"/>
                  <a:gd name="connsiteX2" fmla="*/ 304800 w 3556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0" h="577850">
                    <a:moveTo>
                      <a:pt x="0" y="0"/>
                    </a:moveTo>
                    <a:cubicBezTo>
                      <a:pt x="35983" y="143933"/>
                      <a:pt x="179917" y="205317"/>
                      <a:pt x="317500" y="260350"/>
                    </a:cubicBezTo>
                    <a:cubicBezTo>
                      <a:pt x="243417" y="359833"/>
                      <a:pt x="245533" y="478367"/>
                      <a:pt x="266700" y="5778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任意多边形: 形状 17">
                <a:extLst>
                  <a:ext uri="{FF2B5EF4-FFF2-40B4-BE49-F238E27FC236}">
                    <a16:creationId xmlns:a16="http://schemas.microsoft.com/office/drawing/2014/main" id="{3AACF1D0-D73B-E3CA-97CA-9A04DD0EE929}"/>
                  </a:ext>
                </a:extLst>
              </p:cNvPr>
              <p:cNvSpPr/>
              <p:nvPr/>
            </p:nvSpPr>
            <p:spPr>
              <a:xfrm>
                <a:off x="1066800" y="3479800"/>
                <a:ext cx="806450" cy="577850"/>
              </a:xfrm>
              <a:custGeom>
                <a:avLst/>
                <a:gdLst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806450"/>
                  <a:gd name="connsiteY0" fmla="*/ 0 h 577850"/>
                  <a:gd name="connsiteX1" fmla="*/ 654050 w 806450"/>
                  <a:gd name="connsiteY1" fmla="*/ 3302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450" h="577850">
                    <a:moveTo>
                      <a:pt x="0" y="0"/>
                    </a:moveTo>
                    <a:cubicBezTo>
                      <a:pt x="122767" y="110067"/>
                      <a:pt x="201083" y="315383"/>
                      <a:pt x="615950" y="304800"/>
                    </a:cubicBezTo>
                    <a:cubicBezTo>
                      <a:pt x="660400" y="493183"/>
                      <a:pt x="736600" y="529167"/>
                      <a:pt x="806450" y="57785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任意多边形: 形状 18">
                <a:extLst>
                  <a:ext uri="{FF2B5EF4-FFF2-40B4-BE49-F238E27FC236}">
                    <a16:creationId xmlns:a16="http://schemas.microsoft.com/office/drawing/2014/main" id="{DC335E19-7AB8-0625-150C-CF41B83CDC5F}"/>
                  </a:ext>
                </a:extLst>
              </p:cNvPr>
              <p:cNvSpPr/>
              <p:nvPr/>
            </p:nvSpPr>
            <p:spPr>
              <a:xfrm>
                <a:off x="2252980" y="4009390"/>
                <a:ext cx="829310" cy="284032"/>
              </a:xfrm>
              <a:custGeom>
                <a:avLst/>
                <a:gdLst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69290 w 669290"/>
                  <a:gd name="connsiteY0" fmla="*/ 0 h 240208"/>
                  <a:gd name="connsiteX1" fmla="*/ 0 w 669290"/>
                  <a:gd name="connsiteY1" fmla="*/ 240030 h 240208"/>
                  <a:gd name="connsiteX0" fmla="*/ 669290 w 669290"/>
                  <a:gd name="connsiteY0" fmla="*/ 0 h 308610"/>
                  <a:gd name="connsiteX1" fmla="*/ 0 w 669290"/>
                  <a:gd name="connsiteY1" fmla="*/ 308610 h 308610"/>
                  <a:gd name="connsiteX0" fmla="*/ 829310 w 829310"/>
                  <a:gd name="connsiteY0" fmla="*/ 0 h 240208"/>
                  <a:gd name="connsiteX1" fmla="*/ 0 w 829310"/>
                  <a:gd name="connsiteY1" fmla="*/ 240030 h 240208"/>
                  <a:gd name="connsiteX0" fmla="*/ 829310 w 829310"/>
                  <a:gd name="connsiteY0" fmla="*/ 0 h 284032"/>
                  <a:gd name="connsiteX1" fmla="*/ 0 w 829310"/>
                  <a:gd name="connsiteY1" fmla="*/ 240030 h 28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9310" h="284032">
                    <a:moveTo>
                      <a:pt x="829310" y="0"/>
                    </a:moveTo>
                    <a:cubicBezTo>
                      <a:pt x="643043" y="304800"/>
                      <a:pt x="226907" y="326390"/>
                      <a:pt x="0" y="24003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任意多边形: 形状 19">
                <a:extLst>
                  <a:ext uri="{FF2B5EF4-FFF2-40B4-BE49-F238E27FC236}">
                    <a16:creationId xmlns:a16="http://schemas.microsoft.com/office/drawing/2014/main" id="{93BD6FE0-CE5F-37B7-BF2F-B60029D45408}"/>
                  </a:ext>
                </a:extLst>
              </p:cNvPr>
              <p:cNvSpPr/>
              <p:nvPr/>
            </p:nvSpPr>
            <p:spPr>
              <a:xfrm>
                <a:off x="1866900" y="680081"/>
                <a:ext cx="323850" cy="62867"/>
              </a:xfrm>
              <a:custGeom>
                <a:avLst/>
                <a:gdLst>
                  <a:gd name="connsiteX0" fmla="*/ 0 w 381000"/>
                  <a:gd name="connsiteY0" fmla="*/ 0 h 101600"/>
                  <a:gd name="connsiteX1" fmla="*/ 381000 w 381000"/>
                  <a:gd name="connsiteY1" fmla="*/ 101600 h 101600"/>
                  <a:gd name="connsiteX0" fmla="*/ 0 w 317500"/>
                  <a:gd name="connsiteY0" fmla="*/ 0 h 88900"/>
                  <a:gd name="connsiteX1" fmla="*/ 317500 w 317500"/>
                  <a:gd name="connsiteY1" fmla="*/ 88900 h 88900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4794 h 93694"/>
                  <a:gd name="connsiteX1" fmla="*/ 317500 w 317500"/>
                  <a:gd name="connsiteY1" fmla="*/ 93694 h 93694"/>
                  <a:gd name="connsiteX0" fmla="*/ 0 w 317500"/>
                  <a:gd name="connsiteY0" fmla="*/ 4294 h 93194"/>
                  <a:gd name="connsiteX1" fmla="*/ 317500 w 317500"/>
                  <a:gd name="connsiteY1" fmla="*/ 93194 h 93194"/>
                  <a:gd name="connsiteX0" fmla="*/ 0 w 323850"/>
                  <a:gd name="connsiteY0" fmla="*/ 8743 h 65893"/>
                  <a:gd name="connsiteX1" fmla="*/ 323850 w 323850"/>
                  <a:gd name="connsiteY1" fmla="*/ 65893 h 65893"/>
                  <a:gd name="connsiteX0" fmla="*/ 0 w 323850"/>
                  <a:gd name="connsiteY0" fmla="*/ 5717 h 62867"/>
                  <a:gd name="connsiteX1" fmla="*/ 323850 w 323850"/>
                  <a:gd name="connsiteY1" fmla="*/ 62867 h 6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3850" h="62867">
                    <a:moveTo>
                      <a:pt x="0" y="5717"/>
                    </a:moveTo>
                    <a:cubicBezTo>
                      <a:pt x="133350" y="-11216"/>
                      <a:pt x="203200" y="9950"/>
                      <a:pt x="323850" y="62867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5" name="任意多边形: 形状 22">
              <a:extLst>
                <a:ext uri="{FF2B5EF4-FFF2-40B4-BE49-F238E27FC236}">
                  <a16:creationId xmlns:a16="http://schemas.microsoft.com/office/drawing/2014/main" id="{00789AD5-B11B-010D-34C0-CF67EE918EFD}"/>
                </a:ext>
              </a:extLst>
            </p:cNvPr>
            <p:cNvSpPr/>
            <p:nvPr/>
          </p:nvSpPr>
          <p:spPr>
            <a:xfrm>
              <a:off x="4191000" y="3375660"/>
              <a:ext cx="1447800" cy="868680"/>
            </a:xfrm>
            <a:custGeom>
              <a:avLst/>
              <a:gdLst>
                <a:gd name="connsiteX0" fmla="*/ 0 w 1135380"/>
                <a:gd name="connsiteY0" fmla="*/ 472440 h 472440"/>
                <a:gd name="connsiteX1" fmla="*/ 1135380 w 1135380"/>
                <a:gd name="connsiteY1" fmla="*/ 0 h 472440"/>
                <a:gd name="connsiteX0" fmla="*/ 0 w 1135380"/>
                <a:gd name="connsiteY0" fmla="*/ 472440 h 472440"/>
                <a:gd name="connsiteX1" fmla="*/ 213360 w 1135380"/>
                <a:gd name="connsiteY1" fmla="*/ 388620 h 472440"/>
                <a:gd name="connsiteX2" fmla="*/ 1135380 w 1135380"/>
                <a:gd name="connsiteY2" fmla="*/ 0 h 472440"/>
                <a:gd name="connsiteX0" fmla="*/ 0 w 1447800"/>
                <a:gd name="connsiteY0" fmla="*/ 868680 h 868680"/>
                <a:gd name="connsiteX1" fmla="*/ 525780 w 1447800"/>
                <a:gd name="connsiteY1" fmla="*/ 38862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868680">
                  <a:moveTo>
                    <a:pt x="0" y="868680"/>
                  </a:moveTo>
                  <a:cubicBezTo>
                    <a:pt x="170180" y="807720"/>
                    <a:pt x="241300" y="655320"/>
                    <a:pt x="259080" y="365760"/>
                  </a:cubicBezTo>
                  <a:cubicBezTo>
                    <a:pt x="767080" y="673100"/>
                    <a:pt x="1244600" y="401320"/>
                    <a:pt x="1447800" y="0"/>
                  </a:cubicBezTo>
                </a:path>
              </a:pathLst>
            </a:custGeom>
            <a:noFill/>
            <a:ln w="38100" cap="rnd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75D5713-B74D-055B-7E80-BA5AF5899CA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83732" y="2948887"/>
            <a:ext cx="6110685" cy="38587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FEF061F-598F-17D7-7D14-A2769E01BEF4}"/>
              </a:ext>
            </a:extLst>
          </p:cNvPr>
          <p:cNvSpPr txBox="1"/>
          <p:nvPr/>
        </p:nvSpPr>
        <p:spPr>
          <a:xfrm>
            <a:off x="661539" y="973064"/>
            <a:ext cx="1026300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solidFill>
                    <a:srgbClr val="E7E6E6"/>
                  </a:solidFill>
                </a:ln>
                <a:solidFill>
                  <a:srgbClr val="4472C4">
                    <a:lumMod val="75000"/>
                  </a:srgbClr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Pacifico" panose="00000500000000000000" pitchFamily="2" charset="0"/>
              </a:rPr>
              <a:t>Xin</a:t>
            </a:r>
            <a:r>
              <a:rPr kumimoji="0" lang="en-US" sz="6600" b="0" i="0" u="none" strike="noStrike" kern="1200" cap="none" spc="0" normalizeH="0" noProof="0" dirty="0">
                <a:ln>
                  <a:solidFill>
                    <a:srgbClr val="E7E6E6"/>
                  </a:solidFill>
                </a:ln>
                <a:solidFill>
                  <a:srgbClr val="4472C4">
                    <a:lumMod val="75000"/>
                  </a:srgbClr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Pacifico" panose="00000500000000000000" pitchFamily="2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solidFill>
                    <a:srgbClr val="E7E6E6"/>
                  </a:solidFill>
                </a:ln>
                <a:solidFill>
                  <a:srgbClr val="4472C4">
                    <a:lumMod val="75000"/>
                  </a:srgbClr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Pacifico" panose="00000500000000000000" pitchFamily="2" charset="0"/>
              </a:rPr>
              <a:t>chào</a:t>
            </a:r>
            <a:r>
              <a:rPr kumimoji="0" lang="en-US" sz="6600" b="0" i="0" u="none" strike="noStrike" kern="1200" cap="none" spc="0" normalizeH="0" noProof="0" dirty="0">
                <a:ln>
                  <a:solidFill>
                    <a:srgbClr val="E7E6E6"/>
                  </a:solidFill>
                </a:ln>
                <a:solidFill>
                  <a:srgbClr val="4472C4">
                    <a:lumMod val="75000"/>
                  </a:srgbClr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Pacifico" panose="00000500000000000000" pitchFamily="2" charset="0"/>
              </a:rPr>
              <a:t> </a:t>
            </a:r>
            <a:endParaRPr kumimoji="0" lang="vi-VN" sz="6600" b="0" i="0" u="none" strike="noStrike" kern="1200" cap="none" spc="0" normalizeH="0" noProof="0" dirty="0">
              <a:ln>
                <a:solidFill>
                  <a:srgbClr val="E7E6E6"/>
                </a:solidFill>
              </a:ln>
              <a:solidFill>
                <a:srgbClr val="4472C4">
                  <a:lumMod val="75000"/>
                </a:srgbClr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  <a:uLnTx/>
              <a:uFillTx/>
              <a:latin typeface="Pacifico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noProof="0" dirty="0" err="1">
                <a:ln>
                  <a:solidFill>
                    <a:srgbClr val="E7E6E6"/>
                  </a:solidFill>
                </a:ln>
                <a:solidFill>
                  <a:srgbClr val="4472C4">
                    <a:lumMod val="75000"/>
                  </a:srgbClr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Pacifico" panose="00000500000000000000" pitchFamily="2" charset="0"/>
              </a:rPr>
              <a:t>và</a:t>
            </a:r>
            <a:r>
              <a:rPr kumimoji="0" lang="en-US" sz="6600" b="0" i="0" u="none" strike="noStrike" kern="1200" cap="none" spc="0" normalizeH="0" noProof="0" dirty="0">
                <a:ln>
                  <a:solidFill>
                    <a:srgbClr val="E7E6E6"/>
                  </a:solidFill>
                </a:ln>
                <a:solidFill>
                  <a:srgbClr val="4472C4">
                    <a:lumMod val="75000"/>
                  </a:srgbClr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Pacifico" panose="00000500000000000000" pitchFamily="2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solidFill>
                    <a:srgbClr val="E7E6E6"/>
                  </a:solidFill>
                </a:ln>
                <a:solidFill>
                  <a:srgbClr val="4472C4">
                    <a:lumMod val="75000"/>
                  </a:srgbClr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Pacifico" panose="00000500000000000000" pitchFamily="2" charset="0"/>
              </a:rPr>
              <a:t>hẹn</a:t>
            </a:r>
            <a:r>
              <a:rPr kumimoji="0" lang="en-US" sz="6600" b="0" i="0" u="none" strike="noStrike" kern="1200" cap="none" spc="0" normalizeH="0" noProof="0" dirty="0">
                <a:ln>
                  <a:solidFill>
                    <a:srgbClr val="E7E6E6"/>
                  </a:solidFill>
                </a:ln>
                <a:solidFill>
                  <a:srgbClr val="4472C4">
                    <a:lumMod val="75000"/>
                  </a:srgbClr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Pacifico" panose="00000500000000000000" pitchFamily="2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solidFill>
                    <a:srgbClr val="E7E6E6"/>
                  </a:solidFill>
                </a:ln>
                <a:solidFill>
                  <a:srgbClr val="4472C4">
                    <a:lumMod val="75000"/>
                  </a:srgbClr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Pacifico" panose="00000500000000000000" pitchFamily="2" charset="0"/>
              </a:rPr>
              <a:t>gặp</a:t>
            </a:r>
            <a:r>
              <a:rPr kumimoji="0" lang="en-US" sz="6600" b="0" i="0" u="none" strike="noStrike" kern="1200" cap="none" spc="0" normalizeH="0" noProof="0" dirty="0">
                <a:ln>
                  <a:solidFill>
                    <a:srgbClr val="E7E6E6"/>
                  </a:solidFill>
                </a:ln>
                <a:solidFill>
                  <a:srgbClr val="4472C4">
                    <a:lumMod val="75000"/>
                  </a:srgbClr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Pacifico" panose="00000500000000000000" pitchFamily="2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solidFill>
                    <a:srgbClr val="E7E6E6"/>
                  </a:solidFill>
                </a:ln>
                <a:solidFill>
                  <a:srgbClr val="4472C4">
                    <a:lumMod val="75000"/>
                  </a:srgbClr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Pacifico" panose="00000500000000000000" pitchFamily="2" charset="0"/>
              </a:rPr>
              <a:t>lại</a:t>
            </a:r>
            <a:endParaRPr kumimoji="0" lang="en-US" sz="6600" b="0" i="0" u="none" strike="noStrike" kern="1200" cap="none" spc="0" normalizeH="0" baseline="0" noProof="0" dirty="0">
              <a:ln>
                <a:solidFill>
                  <a:srgbClr val="E7E6E6"/>
                </a:solidFill>
              </a:ln>
              <a:solidFill>
                <a:srgbClr val="4472C4">
                  <a:lumMod val="75000"/>
                </a:srgbClr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  <a:uLnTx/>
              <a:uFillTx/>
              <a:latin typeface="Pacifico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185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an Thị Thiện lần 2">
            <a:extLst>
              <a:ext uri="{FF2B5EF4-FFF2-40B4-BE49-F238E27FC236}">
                <a16:creationId xmlns:a16="http://schemas.microsoft.com/office/drawing/2014/main" id="{DDA0ABBC-8386-DF97-EC6C-6F9676D40D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820E3E8-9394-5355-4DB9-8A00613B7EE1}"/>
              </a:ext>
            </a:extLst>
          </p:cNvPr>
          <p:cNvSpPr/>
          <p:nvPr/>
        </p:nvSpPr>
        <p:spPr>
          <a:xfrm>
            <a:off x="5714265" y="1716833"/>
            <a:ext cx="5994866" cy="457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ectangle&#10;&#10;Description automatically generated with low confidence">
            <a:extLst>
              <a:ext uri="{FF2B5EF4-FFF2-40B4-BE49-F238E27FC236}">
                <a16:creationId xmlns:a16="http://schemas.microsoft.com/office/drawing/2014/main" id="{14A8D0E6-BC08-B984-EC55-4C3720799DE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8" t="8300" r="8776" b="6121"/>
          <a:stretch/>
        </p:blipFill>
        <p:spPr>
          <a:xfrm>
            <a:off x="723805" y="569167"/>
            <a:ext cx="4609324" cy="571966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F26A1CB-87AE-9123-BE1C-17F80CC1C28D}"/>
              </a:ext>
            </a:extLst>
          </p:cNvPr>
          <p:cNvGrpSpPr/>
          <p:nvPr/>
        </p:nvGrpSpPr>
        <p:grpSpPr>
          <a:xfrm>
            <a:off x="1104941" y="1093553"/>
            <a:ext cx="2026162" cy="1399592"/>
            <a:chOff x="875658" y="1242391"/>
            <a:chExt cx="2487871" cy="147099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935FFEF-276C-0EA3-7192-048828117F9A}"/>
                </a:ext>
              </a:extLst>
            </p:cNvPr>
            <p:cNvSpPr/>
            <p:nvPr/>
          </p:nvSpPr>
          <p:spPr>
            <a:xfrm>
              <a:off x="1808922" y="1798983"/>
              <a:ext cx="775252" cy="67586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</a:endParaRPr>
            </a:p>
          </p:txBody>
        </p:sp>
        <p:pic>
          <p:nvPicPr>
            <p:cNvPr id="6" name="Picture 5" descr="Rectangle&#10;&#10;Description automatically generated with low confidence">
              <a:extLst>
                <a:ext uri="{FF2B5EF4-FFF2-40B4-BE49-F238E27FC236}">
                  <a16:creationId xmlns:a16="http://schemas.microsoft.com/office/drawing/2014/main" id="{70A467DE-9E30-7A68-6DC3-74B2CE9460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734" b="74493"/>
            <a:stretch/>
          </p:blipFill>
          <p:spPr>
            <a:xfrm>
              <a:off x="875658" y="1242391"/>
              <a:ext cx="2487871" cy="147099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1AE0063-C59F-29EA-73B2-C97410A424AD}"/>
              </a:ext>
            </a:extLst>
          </p:cNvPr>
          <p:cNvGrpSpPr/>
          <p:nvPr/>
        </p:nvGrpSpPr>
        <p:grpSpPr>
          <a:xfrm>
            <a:off x="3706848" y="2911147"/>
            <a:ext cx="1091460" cy="1194319"/>
            <a:chOff x="3634273" y="2995125"/>
            <a:chExt cx="1091460" cy="119431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84E2FD4-253D-9EB6-E341-80B437F79D05}"/>
                </a:ext>
              </a:extLst>
            </p:cNvPr>
            <p:cNvSpPr/>
            <p:nvPr/>
          </p:nvSpPr>
          <p:spPr>
            <a:xfrm>
              <a:off x="3750905" y="3209730"/>
              <a:ext cx="625151" cy="2006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Rectangle&#10;&#10;Description automatically generated with low confidence">
              <a:extLst>
                <a:ext uri="{FF2B5EF4-FFF2-40B4-BE49-F238E27FC236}">
                  <a16:creationId xmlns:a16="http://schemas.microsoft.com/office/drawing/2014/main" id="{0D67B2A9-ED2A-330F-B7D8-C2BCCF6CDE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70" t="1497" r="59513" b="70068"/>
            <a:stretch/>
          </p:blipFill>
          <p:spPr>
            <a:xfrm>
              <a:off x="3634273" y="2995125"/>
              <a:ext cx="1091460" cy="1194319"/>
            </a:xfrm>
            <a:prstGeom prst="rect">
              <a:avLst/>
            </a:prstGeom>
          </p:spPr>
        </p:pic>
      </p:grpSp>
      <p:pic>
        <p:nvPicPr>
          <p:cNvPr id="12" name="Picture 11" descr="Rectangle&#10;&#10;Description automatically generated with low confidence">
            <a:extLst>
              <a:ext uri="{FF2B5EF4-FFF2-40B4-BE49-F238E27FC236}">
                <a16:creationId xmlns:a16="http://schemas.microsoft.com/office/drawing/2014/main" id="{40DD0AD2-E725-4034-EE1D-6884892778C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t="30546" r="82176" b="47176"/>
          <a:stretch/>
        </p:blipFill>
        <p:spPr>
          <a:xfrm>
            <a:off x="1213445" y="2933557"/>
            <a:ext cx="1340444" cy="1149501"/>
          </a:xfrm>
          <a:prstGeom prst="rect">
            <a:avLst/>
          </a:prstGeom>
        </p:spPr>
      </p:pic>
      <p:pic>
        <p:nvPicPr>
          <p:cNvPr id="14" name="Picture 13" descr="Rectangle&#10;&#10;Description automatically generated with low confidence">
            <a:extLst>
              <a:ext uri="{FF2B5EF4-FFF2-40B4-BE49-F238E27FC236}">
                <a16:creationId xmlns:a16="http://schemas.microsoft.com/office/drawing/2014/main" id="{E1BFFC64-633D-05B2-5C62-C76596B3FB8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1" t="30695" r="53090" b="43622"/>
          <a:stretch/>
        </p:blipFill>
        <p:spPr>
          <a:xfrm>
            <a:off x="3028467" y="727784"/>
            <a:ext cx="1649519" cy="176134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3379E0E-27B4-BE04-0861-2E2C67ED5064}"/>
              </a:ext>
            </a:extLst>
          </p:cNvPr>
          <p:cNvGrpSpPr/>
          <p:nvPr/>
        </p:nvGrpSpPr>
        <p:grpSpPr>
          <a:xfrm>
            <a:off x="2585373" y="2883155"/>
            <a:ext cx="1091460" cy="1250302"/>
            <a:chOff x="7604449" y="1028505"/>
            <a:chExt cx="1464906" cy="172402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1FD8D6A-484E-215E-E29F-1D9C68F9A759}"/>
                </a:ext>
              </a:extLst>
            </p:cNvPr>
            <p:cNvSpPr/>
            <p:nvPr/>
          </p:nvSpPr>
          <p:spPr>
            <a:xfrm>
              <a:off x="7851710" y="1455576"/>
              <a:ext cx="1003041" cy="111753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Rectangle&#10;&#10;Description automatically generated with low confidence">
              <a:extLst>
                <a:ext uri="{FF2B5EF4-FFF2-40B4-BE49-F238E27FC236}">
                  <a16:creationId xmlns:a16="http://schemas.microsoft.com/office/drawing/2014/main" id="{A0C88605-69E2-5694-A5A5-D1AB24DB1B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35" t="30696" r="68450" b="44166"/>
            <a:stretch/>
          </p:blipFill>
          <p:spPr>
            <a:xfrm>
              <a:off x="7604449" y="1028505"/>
              <a:ext cx="1464906" cy="1724026"/>
            </a:xfrm>
            <a:prstGeom prst="rect">
              <a:avLst/>
            </a:prstGeom>
          </p:spPr>
        </p:pic>
      </p:grpSp>
      <p:pic>
        <p:nvPicPr>
          <p:cNvPr id="18" name="Picture 17" descr="Rectangle&#10;&#10;Description automatically generated with low confidence">
            <a:extLst>
              <a:ext uri="{FF2B5EF4-FFF2-40B4-BE49-F238E27FC236}">
                <a16:creationId xmlns:a16="http://schemas.microsoft.com/office/drawing/2014/main" id="{5B804D4D-614B-7348-6932-C48AB68C063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7" t="62500" r="50000" b="12737"/>
          <a:stretch/>
        </p:blipFill>
        <p:spPr>
          <a:xfrm>
            <a:off x="2769600" y="4721424"/>
            <a:ext cx="954498" cy="1250303"/>
          </a:xfrm>
          <a:prstGeom prst="rect">
            <a:avLst/>
          </a:prstGeom>
        </p:spPr>
      </p:pic>
      <p:pic>
        <p:nvPicPr>
          <p:cNvPr id="19" name="Picture 18" descr="Rectangle&#10;&#10;Description automatically generated with low confidence">
            <a:extLst>
              <a:ext uri="{FF2B5EF4-FFF2-40B4-BE49-F238E27FC236}">
                <a16:creationId xmlns:a16="http://schemas.microsoft.com/office/drawing/2014/main" id="{DA2491CB-169E-9FAA-FE73-6F3B77FCA3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0" t="57600" r="73960" b="6752"/>
          <a:stretch/>
        </p:blipFill>
        <p:spPr>
          <a:xfrm rot="21407013">
            <a:off x="1244929" y="4544009"/>
            <a:ext cx="1340444" cy="1576872"/>
          </a:xfrm>
          <a:prstGeom prst="rect">
            <a:avLst/>
          </a:prstGeom>
        </p:spPr>
      </p:pic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E79A06BC-248D-E531-8215-60E46ABCA7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6" r="31476" b="68116"/>
          <a:stretch/>
        </p:blipFill>
        <p:spPr>
          <a:xfrm>
            <a:off x="5933108" y="-46404"/>
            <a:ext cx="2209406" cy="2447865"/>
          </a:xfrm>
          <a:prstGeom prst="rect">
            <a:avLst/>
          </a:prstGeom>
        </p:spPr>
      </p:pic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48600BDB-2DFB-73FC-9BAF-579444C090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7" r="20575" b="66485"/>
          <a:stretch/>
        </p:blipFill>
        <p:spPr>
          <a:xfrm>
            <a:off x="7898722" y="-298578"/>
            <a:ext cx="1665430" cy="2573108"/>
          </a:xfrm>
          <a:prstGeom prst="rect">
            <a:avLst/>
          </a:prstGeom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A1BF01E2-58E4-0A94-B26A-BCCB38BBD1A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6" r="31476" b="68116"/>
          <a:stretch/>
        </p:blipFill>
        <p:spPr>
          <a:xfrm>
            <a:off x="9342473" y="-19481"/>
            <a:ext cx="2209406" cy="244786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183D3E6-9847-147E-51A1-4E3E7A7EC2E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9174" y="4850660"/>
            <a:ext cx="1426808" cy="119735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D41267EC-7390-617E-53ED-16705EF22934}"/>
              </a:ext>
            </a:extLst>
          </p:cNvPr>
          <p:cNvSpPr txBox="1"/>
          <p:nvPr/>
        </p:nvSpPr>
        <p:spPr>
          <a:xfrm>
            <a:off x="7708221" y="2743959"/>
            <a:ext cx="2780791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dirty="0" err="1">
                <a:solidFill>
                  <a:srgbClr val="FF0000"/>
                </a:solidFill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Tiếng</a:t>
            </a:r>
            <a:r>
              <a:rPr lang="en-US" sz="3500" dirty="0">
                <a:solidFill>
                  <a:srgbClr val="FF0000"/>
                </a:solidFill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việt</a:t>
            </a:r>
            <a:endParaRPr lang="en-US" sz="3500" dirty="0">
              <a:latin typeface="LNTH-LuoLuoNotangYuanTi 1" pitchFamily="2" charset="-128"/>
              <a:ea typeface="LNTH-LuoLuoNotangYuanTi 1" pitchFamily="2" charset="-128"/>
              <a:cs typeface="LNTH-LuoLuoNotangYuanTi 1" pitchFamily="2" charset="-12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EDF44CD-96DB-164C-586A-BB30BC2038EB}"/>
              </a:ext>
            </a:extLst>
          </p:cNvPr>
          <p:cNvSpPr txBox="1"/>
          <p:nvPr/>
        </p:nvSpPr>
        <p:spPr>
          <a:xfrm>
            <a:off x="4763277" y="2132709"/>
            <a:ext cx="80854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2022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00D5AFA-8F4D-C74C-B12B-7174678A5D7D}"/>
              </a:ext>
            </a:extLst>
          </p:cNvPr>
          <p:cNvSpPr txBox="1"/>
          <p:nvPr/>
        </p:nvSpPr>
        <p:spPr>
          <a:xfrm>
            <a:off x="5095674" y="4276308"/>
            <a:ext cx="72320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n w="6600">
                  <a:noFill/>
                  <a:prstDash val="solid"/>
                </a:ln>
                <a:solidFill>
                  <a:srgbClr val="0070C0"/>
                </a:solidFill>
                <a:latin typeface="#9Slide05 SVNClementine" panose="020F0502020204030203" pitchFamily="34" charset="0"/>
              </a:rPr>
              <a:t>Bài</a:t>
            </a:r>
            <a:r>
              <a:rPr lang="en-US" sz="3000" b="1" dirty="0">
                <a:ln w="6600">
                  <a:noFill/>
                  <a:prstDash val="solid"/>
                </a:ln>
                <a:solidFill>
                  <a:srgbClr val="0070C0"/>
                </a:solidFill>
                <a:latin typeface="#9Slide05 SVNClementine" panose="020F0502020204030203" pitchFamily="34" charset="0"/>
              </a:rPr>
              <a:t> 2 – </a:t>
            </a:r>
            <a:r>
              <a:rPr lang="en-US" sz="3000" b="1" dirty="0" err="1">
                <a:ln w="6600">
                  <a:noFill/>
                  <a:prstDash val="solid"/>
                </a:ln>
                <a:solidFill>
                  <a:srgbClr val="0070C0"/>
                </a:solidFill>
                <a:latin typeface="#9Slide05 SVNClementine" panose="020F0502020204030203" pitchFamily="34" charset="0"/>
              </a:rPr>
              <a:t>Tiết</a:t>
            </a:r>
            <a:r>
              <a:rPr lang="en-US" sz="3000" b="1" dirty="0">
                <a:ln w="6600">
                  <a:noFill/>
                  <a:prstDash val="solid"/>
                </a:ln>
                <a:solidFill>
                  <a:srgbClr val="0070C0"/>
                </a:solidFill>
                <a:latin typeface="#9Slide05 SVNClementine" panose="020F0502020204030203" pitchFamily="34" charset="0"/>
              </a:rPr>
              <a:t> 2: </a:t>
            </a:r>
            <a:r>
              <a:rPr lang="en-US" sz="3000" b="1" dirty="0" err="1">
                <a:ln w="6600">
                  <a:noFill/>
                  <a:prstDash val="solid"/>
                </a:ln>
                <a:solidFill>
                  <a:srgbClr val="0070C0"/>
                </a:solidFill>
                <a:latin typeface="#9Slide05 SVNClementine" panose="020F0502020204030203" pitchFamily="34" charset="0"/>
              </a:rPr>
              <a:t>Nói</a:t>
            </a:r>
            <a:r>
              <a:rPr lang="en-US" sz="3000" b="1" dirty="0">
                <a:ln w="6600">
                  <a:noFill/>
                  <a:prstDash val="solid"/>
                </a:ln>
                <a:solidFill>
                  <a:srgbClr val="0070C0"/>
                </a:solidFill>
                <a:latin typeface="#9Slide05 SVNClementine" panose="020F0502020204030203" pitchFamily="34" charset="0"/>
              </a:rPr>
              <a:t> </a:t>
            </a:r>
            <a:r>
              <a:rPr lang="en-US" sz="3000" b="1" dirty="0" err="1">
                <a:ln w="6600">
                  <a:noFill/>
                  <a:prstDash val="solid"/>
                </a:ln>
                <a:solidFill>
                  <a:srgbClr val="0070C0"/>
                </a:solidFill>
                <a:latin typeface="#9Slide05 SVNClementine" panose="020F0502020204030203" pitchFamily="34" charset="0"/>
              </a:rPr>
              <a:t>và</a:t>
            </a:r>
            <a:r>
              <a:rPr lang="en-US" sz="3000" b="1" dirty="0">
                <a:ln w="6600">
                  <a:noFill/>
                  <a:prstDash val="solid"/>
                </a:ln>
                <a:solidFill>
                  <a:srgbClr val="0070C0"/>
                </a:solidFill>
                <a:latin typeface="#9Slide05 SVNClementine" panose="020F0502020204030203" pitchFamily="34" charset="0"/>
              </a:rPr>
              <a:t> </a:t>
            </a:r>
            <a:r>
              <a:rPr lang="en-US" sz="3000" b="1" dirty="0" err="1">
                <a:ln w="6600">
                  <a:noFill/>
                  <a:prstDash val="solid"/>
                </a:ln>
                <a:solidFill>
                  <a:srgbClr val="0070C0"/>
                </a:solidFill>
                <a:latin typeface="#9Slide05 SVNClementine" panose="020F0502020204030203" pitchFamily="34" charset="0"/>
              </a:rPr>
              <a:t>nghe</a:t>
            </a:r>
            <a:r>
              <a:rPr lang="en-US" sz="3000" b="1" dirty="0">
                <a:ln w="6600">
                  <a:noFill/>
                  <a:prstDash val="solid"/>
                </a:ln>
                <a:solidFill>
                  <a:srgbClr val="0070C0"/>
                </a:solidFill>
                <a:latin typeface="#9Slide05 SVNClementine" panose="020F0502020204030203" pitchFamily="34" charset="0"/>
              </a:rPr>
              <a:t>:</a:t>
            </a:r>
            <a:r>
              <a:rPr lang="vi-VN" sz="3000" b="1" dirty="0">
                <a:ln w="6600">
                  <a:noFill/>
                  <a:prstDash val="solid"/>
                </a:ln>
                <a:solidFill>
                  <a:srgbClr val="0070C0"/>
                </a:solidFill>
                <a:latin typeface="#9Slide05 SVNClementine" panose="020F0502020204030203" pitchFamily="34" charset="0"/>
              </a:rPr>
              <a:t> </a:t>
            </a:r>
          </a:p>
          <a:p>
            <a:pPr algn="ctr"/>
            <a:r>
              <a:rPr lang="vi-VN" sz="3000" b="1" dirty="0">
                <a:ln w="6600">
                  <a:noFill/>
                  <a:prstDash val="solid"/>
                </a:ln>
                <a:solidFill>
                  <a:srgbClr val="0070C0"/>
                </a:solidFill>
                <a:latin typeface="#9Slide05 SVNClementine" panose="020F0502020204030203" pitchFamily="34" charset="0"/>
              </a:rPr>
              <a:t>Nói về một đồ dùng cá nhân dựa vào gợi ý</a:t>
            </a:r>
            <a:endParaRPr lang="en-US" sz="3000" b="1" dirty="0">
              <a:ln w="6600">
                <a:noFill/>
                <a:prstDash val="solid"/>
              </a:ln>
              <a:solidFill>
                <a:srgbClr val="0070C0"/>
              </a:solidFill>
              <a:latin typeface="#9Slide05 SVNClementine" panose="020F050202020403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4F4AFDE-2B78-6337-B2D9-8D6B81C71EE1}"/>
              </a:ext>
            </a:extLst>
          </p:cNvPr>
          <p:cNvSpPr txBox="1"/>
          <p:nvPr/>
        </p:nvSpPr>
        <p:spPr>
          <a:xfrm>
            <a:off x="4305148" y="3556300"/>
            <a:ext cx="8543615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500" dirty="0">
                <a:ln w="25400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#9Slide05 SVNClementine" panose="020F0502020204030203" pitchFamily="34" charset="0"/>
              </a:rPr>
              <a:t>Chủ điểm: Cùng em sáng tạo</a:t>
            </a:r>
          </a:p>
        </p:txBody>
      </p:sp>
    </p:spTree>
    <p:extLst>
      <p:ext uri="{BB962C8B-B14F-4D97-AF65-F5344CB8AC3E}">
        <p14:creationId xmlns:p14="http://schemas.microsoft.com/office/powerpoint/2010/main" val="2355775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5" grpId="0"/>
      <p:bldP spid="45" grpId="1"/>
      <p:bldP spid="46" grpId="0" build="allAtOnce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D463AF-3D0A-843C-5DDD-094C2F8FD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1FBA75-8089-7C85-6FF5-44B51C81DF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554"/>
          <a:stretch/>
        </p:blipFill>
        <p:spPr>
          <a:xfrm>
            <a:off x="5766344" y="600333"/>
            <a:ext cx="5898862" cy="5657333"/>
          </a:xfrm>
          <a:custGeom>
            <a:avLst/>
            <a:gdLst>
              <a:gd name="connsiteX0" fmla="*/ 0 w 5898862"/>
              <a:gd name="connsiteY0" fmla="*/ 0 h 5657333"/>
              <a:gd name="connsiteX1" fmla="*/ 596440 w 5898862"/>
              <a:gd name="connsiteY1" fmla="*/ 0 h 5657333"/>
              <a:gd name="connsiteX2" fmla="*/ 1133892 w 5898862"/>
              <a:gd name="connsiteY2" fmla="*/ 0 h 5657333"/>
              <a:gd name="connsiteX3" fmla="*/ 1789321 w 5898862"/>
              <a:gd name="connsiteY3" fmla="*/ 0 h 5657333"/>
              <a:gd name="connsiteX4" fmla="*/ 2562728 w 5898862"/>
              <a:gd name="connsiteY4" fmla="*/ 0 h 5657333"/>
              <a:gd name="connsiteX5" fmla="*/ 3100180 w 5898862"/>
              <a:gd name="connsiteY5" fmla="*/ 0 h 5657333"/>
              <a:gd name="connsiteX6" fmla="*/ 3637632 w 5898862"/>
              <a:gd name="connsiteY6" fmla="*/ 0 h 5657333"/>
              <a:gd name="connsiteX7" fmla="*/ 4352049 w 5898862"/>
              <a:gd name="connsiteY7" fmla="*/ 0 h 5657333"/>
              <a:gd name="connsiteX8" fmla="*/ 5007478 w 5898862"/>
              <a:gd name="connsiteY8" fmla="*/ 0 h 5657333"/>
              <a:gd name="connsiteX9" fmla="*/ 5898862 w 5898862"/>
              <a:gd name="connsiteY9" fmla="*/ 0 h 5657333"/>
              <a:gd name="connsiteX10" fmla="*/ 5898862 w 5898862"/>
              <a:gd name="connsiteY10" fmla="*/ 458873 h 5657333"/>
              <a:gd name="connsiteX11" fmla="*/ 5898862 w 5898862"/>
              <a:gd name="connsiteY11" fmla="*/ 1030892 h 5657333"/>
              <a:gd name="connsiteX12" fmla="*/ 5898862 w 5898862"/>
              <a:gd name="connsiteY12" fmla="*/ 1602911 h 5657333"/>
              <a:gd name="connsiteX13" fmla="*/ 5898862 w 5898862"/>
              <a:gd name="connsiteY13" fmla="*/ 2231504 h 5657333"/>
              <a:gd name="connsiteX14" fmla="*/ 5898862 w 5898862"/>
              <a:gd name="connsiteY14" fmla="*/ 2803523 h 5657333"/>
              <a:gd name="connsiteX15" fmla="*/ 5898862 w 5898862"/>
              <a:gd name="connsiteY15" fmla="*/ 3375542 h 5657333"/>
              <a:gd name="connsiteX16" fmla="*/ 5898862 w 5898862"/>
              <a:gd name="connsiteY16" fmla="*/ 4117281 h 5657333"/>
              <a:gd name="connsiteX17" fmla="*/ 5898862 w 5898862"/>
              <a:gd name="connsiteY17" fmla="*/ 4745874 h 5657333"/>
              <a:gd name="connsiteX18" fmla="*/ 5898862 w 5898862"/>
              <a:gd name="connsiteY18" fmla="*/ 5657333 h 5657333"/>
              <a:gd name="connsiteX19" fmla="*/ 5302422 w 5898862"/>
              <a:gd name="connsiteY19" fmla="*/ 5657333 h 5657333"/>
              <a:gd name="connsiteX20" fmla="*/ 4646992 w 5898862"/>
              <a:gd name="connsiteY20" fmla="*/ 5657333 h 5657333"/>
              <a:gd name="connsiteX21" fmla="*/ 3873586 w 5898862"/>
              <a:gd name="connsiteY21" fmla="*/ 5657333 h 5657333"/>
              <a:gd name="connsiteX22" fmla="*/ 3159168 w 5898862"/>
              <a:gd name="connsiteY22" fmla="*/ 5657333 h 5657333"/>
              <a:gd name="connsiteX23" fmla="*/ 2562728 w 5898862"/>
              <a:gd name="connsiteY23" fmla="*/ 5657333 h 5657333"/>
              <a:gd name="connsiteX24" fmla="*/ 1907299 w 5898862"/>
              <a:gd name="connsiteY24" fmla="*/ 5657333 h 5657333"/>
              <a:gd name="connsiteX25" fmla="*/ 1192881 w 5898862"/>
              <a:gd name="connsiteY25" fmla="*/ 5657333 h 5657333"/>
              <a:gd name="connsiteX26" fmla="*/ 714418 w 5898862"/>
              <a:gd name="connsiteY26" fmla="*/ 5657333 h 5657333"/>
              <a:gd name="connsiteX27" fmla="*/ 0 w 5898862"/>
              <a:gd name="connsiteY27" fmla="*/ 5657333 h 5657333"/>
              <a:gd name="connsiteX28" fmla="*/ 0 w 5898862"/>
              <a:gd name="connsiteY28" fmla="*/ 5198460 h 5657333"/>
              <a:gd name="connsiteX29" fmla="*/ 0 w 5898862"/>
              <a:gd name="connsiteY29" fmla="*/ 4683015 h 5657333"/>
              <a:gd name="connsiteX30" fmla="*/ 0 w 5898862"/>
              <a:gd name="connsiteY30" fmla="*/ 4110995 h 5657333"/>
              <a:gd name="connsiteX31" fmla="*/ 0 w 5898862"/>
              <a:gd name="connsiteY31" fmla="*/ 3538976 h 5657333"/>
              <a:gd name="connsiteX32" fmla="*/ 0 w 5898862"/>
              <a:gd name="connsiteY32" fmla="*/ 2966957 h 5657333"/>
              <a:gd name="connsiteX33" fmla="*/ 0 w 5898862"/>
              <a:gd name="connsiteY33" fmla="*/ 2451511 h 5657333"/>
              <a:gd name="connsiteX34" fmla="*/ 0 w 5898862"/>
              <a:gd name="connsiteY34" fmla="*/ 1766345 h 5657333"/>
              <a:gd name="connsiteX35" fmla="*/ 0 w 5898862"/>
              <a:gd name="connsiteY35" fmla="*/ 1194326 h 5657333"/>
              <a:gd name="connsiteX36" fmla="*/ 0 w 5898862"/>
              <a:gd name="connsiteY36" fmla="*/ 735453 h 5657333"/>
              <a:gd name="connsiteX37" fmla="*/ 0 w 5898862"/>
              <a:gd name="connsiteY37" fmla="*/ 0 h 565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898862" h="5657333" fill="none" extrusionOk="0">
                <a:moveTo>
                  <a:pt x="0" y="0"/>
                </a:moveTo>
                <a:cubicBezTo>
                  <a:pt x="224112" y="-20637"/>
                  <a:pt x="427240" y="-27700"/>
                  <a:pt x="596440" y="0"/>
                </a:cubicBezTo>
                <a:cubicBezTo>
                  <a:pt x="765640" y="27700"/>
                  <a:pt x="1018628" y="-12225"/>
                  <a:pt x="1133892" y="0"/>
                </a:cubicBezTo>
                <a:cubicBezTo>
                  <a:pt x="1249156" y="12225"/>
                  <a:pt x="1656729" y="126"/>
                  <a:pt x="1789321" y="0"/>
                </a:cubicBezTo>
                <a:cubicBezTo>
                  <a:pt x="1921913" y="-126"/>
                  <a:pt x="2380259" y="-5354"/>
                  <a:pt x="2562728" y="0"/>
                </a:cubicBezTo>
                <a:cubicBezTo>
                  <a:pt x="2745197" y="5354"/>
                  <a:pt x="2910171" y="-7011"/>
                  <a:pt x="3100180" y="0"/>
                </a:cubicBezTo>
                <a:cubicBezTo>
                  <a:pt x="3290189" y="7011"/>
                  <a:pt x="3495350" y="-21118"/>
                  <a:pt x="3637632" y="0"/>
                </a:cubicBezTo>
                <a:cubicBezTo>
                  <a:pt x="3779914" y="21118"/>
                  <a:pt x="4035431" y="1017"/>
                  <a:pt x="4352049" y="0"/>
                </a:cubicBezTo>
                <a:cubicBezTo>
                  <a:pt x="4668667" y="-1017"/>
                  <a:pt x="4747946" y="30957"/>
                  <a:pt x="5007478" y="0"/>
                </a:cubicBezTo>
                <a:cubicBezTo>
                  <a:pt x="5267010" y="-30957"/>
                  <a:pt x="5464403" y="4395"/>
                  <a:pt x="5898862" y="0"/>
                </a:cubicBezTo>
                <a:cubicBezTo>
                  <a:pt x="5888215" y="182459"/>
                  <a:pt x="5910699" y="246502"/>
                  <a:pt x="5898862" y="458873"/>
                </a:cubicBezTo>
                <a:cubicBezTo>
                  <a:pt x="5887025" y="671244"/>
                  <a:pt x="5881958" y="828201"/>
                  <a:pt x="5898862" y="1030892"/>
                </a:cubicBezTo>
                <a:cubicBezTo>
                  <a:pt x="5915766" y="1233583"/>
                  <a:pt x="5901597" y="1429649"/>
                  <a:pt x="5898862" y="1602911"/>
                </a:cubicBezTo>
                <a:cubicBezTo>
                  <a:pt x="5896127" y="1776173"/>
                  <a:pt x="5905347" y="1918921"/>
                  <a:pt x="5898862" y="2231504"/>
                </a:cubicBezTo>
                <a:cubicBezTo>
                  <a:pt x="5892377" y="2544087"/>
                  <a:pt x="5909190" y="2627487"/>
                  <a:pt x="5898862" y="2803523"/>
                </a:cubicBezTo>
                <a:cubicBezTo>
                  <a:pt x="5888534" y="2979559"/>
                  <a:pt x="5921763" y="3239597"/>
                  <a:pt x="5898862" y="3375542"/>
                </a:cubicBezTo>
                <a:cubicBezTo>
                  <a:pt x="5875961" y="3511487"/>
                  <a:pt x="5875980" y="3850569"/>
                  <a:pt x="5898862" y="4117281"/>
                </a:cubicBezTo>
                <a:cubicBezTo>
                  <a:pt x="5921744" y="4383993"/>
                  <a:pt x="5895850" y="4620035"/>
                  <a:pt x="5898862" y="4745874"/>
                </a:cubicBezTo>
                <a:cubicBezTo>
                  <a:pt x="5901874" y="4871713"/>
                  <a:pt x="5864604" y="5205086"/>
                  <a:pt x="5898862" y="5657333"/>
                </a:cubicBezTo>
                <a:cubicBezTo>
                  <a:pt x="5699301" y="5655567"/>
                  <a:pt x="5556022" y="5655526"/>
                  <a:pt x="5302422" y="5657333"/>
                </a:cubicBezTo>
                <a:cubicBezTo>
                  <a:pt x="5048822" y="5659140"/>
                  <a:pt x="4871963" y="5670511"/>
                  <a:pt x="4646992" y="5657333"/>
                </a:cubicBezTo>
                <a:cubicBezTo>
                  <a:pt x="4422021" y="5644156"/>
                  <a:pt x="4175125" y="5632548"/>
                  <a:pt x="3873586" y="5657333"/>
                </a:cubicBezTo>
                <a:cubicBezTo>
                  <a:pt x="3572047" y="5682118"/>
                  <a:pt x="3448674" y="5645916"/>
                  <a:pt x="3159168" y="5657333"/>
                </a:cubicBezTo>
                <a:cubicBezTo>
                  <a:pt x="2869662" y="5668750"/>
                  <a:pt x="2776972" y="5633691"/>
                  <a:pt x="2562728" y="5657333"/>
                </a:cubicBezTo>
                <a:cubicBezTo>
                  <a:pt x="2348484" y="5680975"/>
                  <a:pt x="2112870" y="5625232"/>
                  <a:pt x="1907299" y="5657333"/>
                </a:cubicBezTo>
                <a:cubicBezTo>
                  <a:pt x="1701728" y="5689434"/>
                  <a:pt x="1380125" y="5670135"/>
                  <a:pt x="1192881" y="5657333"/>
                </a:cubicBezTo>
                <a:cubicBezTo>
                  <a:pt x="1005637" y="5644531"/>
                  <a:pt x="909132" y="5633513"/>
                  <a:pt x="714418" y="5657333"/>
                </a:cubicBezTo>
                <a:cubicBezTo>
                  <a:pt x="519704" y="5681153"/>
                  <a:pt x="148991" y="5657704"/>
                  <a:pt x="0" y="5657333"/>
                </a:cubicBezTo>
                <a:cubicBezTo>
                  <a:pt x="17463" y="5560617"/>
                  <a:pt x="131" y="5304217"/>
                  <a:pt x="0" y="5198460"/>
                </a:cubicBezTo>
                <a:cubicBezTo>
                  <a:pt x="-131" y="5092703"/>
                  <a:pt x="-18364" y="4935504"/>
                  <a:pt x="0" y="4683015"/>
                </a:cubicBezTo>
                <a:cubicBezTo>
                  <a:pt x="18364" y="4430527"/>
                  <a:pt x="-18776" y="4247737"/>
                  <a:pt x="0" y="4110995"/>
                </a:cubicBezTo>
                <a:cubicBezTo>
                  <a:pt x="18776" y="3974253"/>
                  <a:pt x="7643" y="3701369"/>
                  <a:pt x="0" y="3538976"/>
                </a:cubicBezTo>
                <a:cubicBezTo>
                  <a:pt x="-7643" y="3376583"/>
                  <a:pt x="12478" y="3156685"/>
                  <a:pt x="0" y="2966957"/>
                </a:cubicBezTo>
                <a:cubicBezTo>
                  <a:pt x="-12478" y="2777229"/>
                  <a:pt x="-435" y="2611385"/>
                  <a:pt x="0" y="2451511"/>
                </a:cubicBezTo>
                <a:cubicBezTo>
                  <a:pt x="435" y="2291637"/>
                  <a:pt x="-22734" y="1919765"/>
                  <a:pt x="0" y="1766345"/>
                </a:cubicBezTo>
                <a:cubicBezTo>
                  <a:pt x="22734" y="1612925"/>
                  <a:pt x="-3805" y="1412689"/>
                  <a:pt x="0" y="1194326"/>
                </a:cubicBezTo>
                <a:cubicBezTo>
                  <a:pt x="3805" y="975963"/>
                  <a:pt x="-884" y="908218"/>
                  <a:pt x="0" y="735453"/>
                </a:cubicBezTo>
                <a:cubicBezTo>
                  <a:pt x="884" y="562688"/>
                  <a:pt x="17495" y="222688"/>
                  <a:pt x="0" y="0"/>
                </a:cubicBezTo>
                <a:close/>
              </a:path>
              <a:path w="5898862" h="5657333" stroke="0" extrusionOk="0">
                <a:moveTo>
                  <a:pt x="0" y="0"/>
                </a:moveTo>
                <a:cubicBezTo>
                  <a:pt x="266383" y="-16398"/>
                  <a:pt x="333967" y="20482"/>
                  <a:pt x="537452" y="0"/>
                </a:cubicBezTo>
                <a:cubicBezTo>
                  <a:pt x="740937" y="-20482"/>
                  <a:pt x="970105" y="24565"/>
                  <a:pt x="1133892" y="0"/>
                </a:cubicBezTo>
                <a:cubicBezTo>
                  <a:pt x="1297679" y="-24565"/>
                  <a:pt x="1395137" y="14768"/>
                  <a:pt x="1612356" y="0"/>
                </a:cubicBezTo>
                <a:cubicBezTo>
                  <a:pt x="1829575" y="-14768"/>
                  <a:pt x="2012250" y="-3995"/>
                  <a:pt x="2149807" y="0"/>
                </a:cubicBezTo>
                <a:cubicBezTo>
                  <a:pt x="2287364" y="3995"/>
                  <a:pt x="2444628" y="-6886"/>
                  <a:pt x="2628271" y="0"/>
                </a:cubicBezTo>
                <a:cubicBezTo>
                  <a:pt x="2811914" y="6886"/>
                  <a:pt x="3175966" y="7252"/>
                  <a:pt x="3342688" y="0"/>
                </a:cubicBezTo>
                <a:cubicBezTo>
                  <a:pt x="3509410" y="-7252"/>
                  <a:pt x="3685950" y="2634"/>
                  <a:pt x="3998118" y="0"/>
                </a:cubicBezTo>
                <a:cubicBezTo>
                  <a:pt x="4310286" y="-2634"/>
                  <a:pt x="4435916" y="8966"/>
                  <a:pt x="4594558" y="0"/>
                </a:cubicBezTo>
                <a:cubicBezTo>
                  <a:pt x="4753200" y="-8966"/>
                  <a:pt x="4873792" y="-7258"/>
                  <a:pt x="5073021" y="0"/>
                </a:cubicBezTo>
                <a:cubicBezTo>
                  <a:pt x="5272250" y="7258"/>
                  <a:pt x="5612431" y="-10681"/>
                  <a:pt x="5898862" y="0"/>
                </a:cubicBezTo>
                <a:cubicBezTo>
                  <a:pt x="5922957" y="157249"/>
                  <a:pt x="5886520" y="375642"/>
                  <a:pt x="5898862" y="741739"/>
                </a:cubicBezTo>
                <a:cubicBezTo>
                  <a:pt x="5911204" y="1107836"/>
                  <a:pt x="5927016" y="1094799"/>
                  <a:pt x="5898862" y="1313758"/>
                </a:cubicBezTo>
                <a:cubicBezTo>
                  <a:pt x="5870708" y="1532717"/>
                  <a:pt x="5894494" y="1610007"/>
                  <a:pt x="5898862" y="1885778"/>
                </a:cubicBezTo>
                <a:cubicBezTo>
                  <a:pt x="5903230" y="2161549"/>
                  <a:pt x="5909665" y="2149960"/>
                  <a:pt x="5898862" y="2401224"/>
                </a:cubicBezTo>
                <a:cubicBezTo>
                  <a:pt x="5888059" y="2652488"/>
                  <a:pt x="5895450" y="2990453"/>
                  <a:pt x="5898862" y="3142963"/>
                </a:cubicBezTo>
                <a:cubicBezTo>
                  <a:pt x="5902274" y="3295473"/>
                  <a:pt x="5925733" y="3492037"/>
                  <a:pt x="5898862" y="3771555"/>
                </a:cubicBezTo>
                <a:cubicBezTo>
                  <a:pt x="5871991" y="4051073"/>
                  <a:pt x="5913375" y="4173511"/>
                  <a:pt x="5898862" y="4456721"/>
                </a:cubicBezTo>
                <a:cubicBezTo>
                  <a:pt x="5884349" y="4739931"/>
                  <a:pt x="5881804" y="4773234"/>
                  <a:pt x="5898862" y="4915594"/>
                </a:cubicBezTo>
                <a:cubicBezTo>
                  <a:pt x="5915920" y="5057954"/>
                  <a:pt x="5913161" y="5456299"/>
                  <a:pt x="5898862" y="5657333"/>
                </a:cubicBezTo>
                <a:cubicBezTo>
                  <a:pt x="5682611" y="5668206"/>
                  <a:pt x="5452516" y="5635025"/>
                  <a:pt x="5243433" y="5657333"/>
                </a:cubicBezTo>
                <a:cubicBezTo>
                  <a:pt x="5034350" y="5679641"/>
                  <a:pt x="4652107" y="5675814"/>
                  <a:pt x="4470027" y="5657333"/>
                </a:cubicBezTo>
                <a:cubicBezTo>
                  <a:pt x="4287947" y="5638852"/>
                  <a:pt x="4046604" y="5683094"/>
                  <a:pt x="3873586" y="5657333"/>
                </a:cubicBezTo>
                <a:cubicBezTo>
                  <a:pt x="3700568" y="5631572"/>
                  <a:pt x="3497092" y="5647765"/>
                  <a:pt x="3277146" y="5657333"/>
                </a:cubicBezTo>
                <a:cubicBezTo>
                  <a:pt x="3057200" y="5666901"/>
                  <a:pt x="2875560" y="5633838"/>
                  <a:pt x="2621716" y="5657333"/>
                </a:cubicBezTo>
                <a:cubicBezTo>
                  <a:pt x="2367872" y="5680829"/>
                  <a:pt x="2185586" y="5665748"/>
                  <a:pt x="1966287" y="5657333"/>
                </a:cubicBezTo>
                <a:cubicBezTo>
                  <a:pt x="1746988" y="5648918"/>
                  <a:pt x="1541570" y="5640792"/>
                  <a:pt x="1251870" y="5657333"/>
                </a:cubicBezTo>
                <a:cubicBezTo>
                  <a:pt x="962170" y="5673874"/>
                  <a:pt x="887148" y="5669938"/>
                  <a:pt x="596440" y="5657333"/>
                </a:cubicBezTo>
                <a:cubicBezTo>
                  <a:pt x="305732" y="5644729"/>
                  <a:pt x="250238" y="5640602"/>
                  <a:pt x="0" y="5657333"/>
                </a:cubicBezTo>
                <a:cubicBezTo>
                  <a:pt x="-20220" y="5482722"/>
                  <a:pt x="11665" y="5321859"/>
                  <a:pt x="0" y="5198460"/>
                </a:cubicBezTo>
                <a:cubicBezTo>
                  <a:pt x="-11665" y="5075061"/>
                  <a:pt x="-16803" y="4916880"/>
                  <a:pt x="0" y="4683015"/>
                </a:cubicBezTo>
                <a:cubicBezTo>
                  <a:pt x="16803" y="4449150"/>
                  <a:pt x="11271" y="4413461"/>
                  <a:pt x="0" y="4167569"/>
                </a:cubicBezTo>
                <a:cubicBezTo>
                  <a:pt x="-11271" y="3921677"/>
                  <a:pt x="11227" y="3855715"/>
                  <a:pt x="0" y="3708696"/>
                </a:cubicBezTo>
                <a:cubicBezTo>
                  <a:pt x="-11227" y="3561677"/>
                  <a:pt x="11358" y="3131234"/>
                  <a:pt x="0" y="2966957"/>
                </a:cubicBezTo>
                <a:cubicBezTo>
                  <a:pt x="-11358" y="2802680"/>
                  <a:pt x="-21457" y="2569458"/>
                  <a:pt x="0" y="2451511"/>
                </a:cubicBezTo>
                <a:cubicBezTo>
                  <a:pt x="21457" y="2333564"/>
                  <a:pt x="-16882" y="2015167"/>
                  <a:pt x="0" y="1879492"/>
                </a:cubicBezTo>
                <a:cubicBezTo>
                  <a:pt x="16882" y="1743817"/>
                  <a:pt x="26592" y="1461307"/>
                  <a:pt x="0" y="1250899"/>
                </a:cubicBezTo>
                <a:cubicBezTo>
                  <a:pt x="-26592" y="1040491"/>
                  <a:pt x="11448" y="848422"/>
                  <a:pt x="0" y="565733"/>
                </a:cubicBezTo>
                <a:cubicBezTo>
                  <a:pt x="-11448" y="283044"/>
                  <a:pt x="27022" y="20332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3765951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6EED714A-E672-4E94-67DF-5E8B682A66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6" r="31476" b="68116"/>
          <a:stretch/>
        </p:blipFill>
        <p:spPr>
          <a:xfrm>
            <a:off x="0" y="-49108"/>
            <a:ext cx="2209406" cy="2447865"/>
          </a:xfrm>
          <a:prstGeom prst="rect">
            <a:avLst/>
          </a:prstGeom>
        </p:spPr>
      </p:pic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34D5365D-488B-B688-456D-6CB08CA5EE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7" r="20575" b="66485"/>
          <a:stretch/>
        </p:blipFill>
        <p:spPr>
          <a:xfrm>
            <a:off x="1965614" y="-301282"/>
            <a:ext cx="1665430" cy="2573108"/>
          </a:xfrm>
          <a:prstGeom prst="rect">
            <a:avLst/>
          </a:prstGeom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C047A120-EC35-D9A7-0A7B-D70BE0D1FF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6" r="31476" b="68116"/>
          <a:stretch/>
        </p:blipFill>
        <p:spPr>
          <a:xfrm>
            <a:off x="3409365" y="-22185"/>
            <a:ext cx="2209406" cy="244786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87D3FAE-D938-03AB-522B-2D349CCDF008}"/>
              </a:ext>
            </a:extLst>
          </p:cNvPr>
          <p:cNvGrpSpPr/>
          <p:nvPr/>
        </p:nvGrpSpPr>
        <p:grpSpPr>
          <a:xfrm>
            <a:off x="315938" y="1946473"/>
            <a:ext cx="5450406" cy="4618653"/>
            <a:chOff x="180233" y="360269"/>
            <a:chExt cx="5450406" cy="461865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4836FF6-5931-7036-E178-59F911D62BD9}"/>
                </a:ext>
              </a:extLst>
            </p:cNvPr>
            <p:cNvGrpSpPr/>
            <p:nvPr/>
          </p:nvGrpSpPr>
          <p:grpSpPr>
            <a:xfrm>
              <a:off x="180233" y="360269"/>
              <a:ext cx="5450406" cy="4618653"/>
              <a:chOff x="278589" y="234307"/>
              <a:chExt cx="5450406" cy="4618653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CDD068A8-D070-D2EA-8374-1BFD0E99469B}"/>
                  </a:ext>
                </a:extLst>
              </p:cNvPr>
              <p:cNvSpPr/>
              <p:nvPr/>
            </p:nvSpPr>
            <p:spPr>
              <a:xfrm>
                <a:off x="839755" y="307910"/>
                <a:ext cx="569167" cy="1119674"/>
              </a:xfrm>
              <a:custGeom>
                <a:avLst/>
                <a:gdLst>
                  <a:gd name="connsiteX0" fmla="*/ 130629 w 569167"/>
                  <a:gd name="connsiteY0" fmla="*/ 46653 h 1119674"/>
                  <a:gd name="connsiteX1" fmla="*/ 298580 w 569167"/>
                  <a:gd name="connsiteY1" fmla="*/ 0 h 1119674"/>
                  <a:gd name="connsiteX2" fmla="*/ 494523 w 569167"/>
                  <a:gd name="connsiteY2" fmla="*/ 74645 h 1119674"/>
                  <a:gd name="connsiteX3" fmla="*/ 569167 w 569167"/>
                  <a:gd name="connsiteY3" fmla="*/ 195943 h 1119674"/>
                  <a:gd name="connsiteX4" fmla="*/ 550506 w 569167"/>
                  <a:gd name="connsiteY4" fmla="*/ 615821 h 1119674"/>
                  <a:gd name="connsiteX5" fmla="*/ 494523 w 569167"/>
                  <a:gd name="connsiteY5" fmla="*/ 1119674 h 1119674"/>
                  <a:gd name="connsiteX6" fmla="*/ 27992 w 569167"/>
                  <a:gd name="connsiteY6" fmla="*/ 858417 h 1119674"/>
                  <a:gd name="connsiteX7" fmla="*/ 0 w 569167"/>
                  <a:gd name="connsiteY7" fmla="*/ 279919 h 1119674"/>
                  <a:gd name="connsiteX8" fmla="*/ 130629 w 569167"/>
                  <a:gd name="connsiteY8" fmla="*/ 46653 h 1119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9167" h="1119674">
                    <a:moveTo>
                      <a:pt x="130629" y="46653"/>
                    </a:moveTo>
                    <a:lnTo>
                      <a:pt x="298580" y="0"/>
                    </a:lnTo>
                    <a:lnTo>
                      <a:pt x="494523" y="74645"/>
                    </a:lnTo>
                    <a:lnTo>
                      <a:pt x="569167" y="195943"/>
                    </a:lnTo>
                    <a:lnTo>
                      <a:pt x="550506" y="615821"/>
                    </a:lnTo>
                    <a:lnTo>
                      <a:pt x="494523" y="1119674"/>
                    </a:lnTo>
                    <a:lnTo>
                      <a:pt x="27992" y="858417"/>
                    </a:lnTo>
                    <a:lnTo>
                      <a:pt x="0" y="279919"/>
                    </a:lnTo>
                    <a:lnTo>
                      <a:pt x="130629" y="4665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AAB8A0FC-FD37-9E13-A79F-AB38C7C2A07F}"/>
                  </a:ext>
                </a:extLst>
              </p:cNvPr>
              <p:cNvSpPr/>
              <p:nvPr/>
            </p:nvSpPr>
            <p:spPr>
              <a:xfrm>
                <a:off x="1539830" y="254640"/>
                <a:ext cx="569167" cy="1119674"/>
              </a:xfrm>
              <a:custGeom>
                <a:avLst/>
                <a:gdLst>
                  <a:gd name="connsiteX0" fmla="*/ 130629 w 569167"/>
                  <a:gd name="connsiteY0" fmla="*/ 46653 h 1119674"/>
                  <a:gd name="connsiteX1" fmla="*/ 298580 w 569167"/>
                  <a:gd name="connsiteY1" fmla="*/ 0 h 1119674"/>
                  <a:gd name="connsiteX2" fmla="*/ 494523 w 569167"/>
                  <a:gd name="connsiteY2" fmla="*/ 74645 h 1119674"/>
                  <a:gd name="connsiteX3" fmla="*/ 569167 w 569167"/>
                  <a:gd name="connsiteY3" fmla="*/ 195943 h 1119674"/>
                  <a:gd name="connsiteX4" fmla="*/ 550506 w 569167"/>
                  <a:gd name="connsiteY4" fmla="*/ 615821 h 1119674"/>
                  <a:gd name="connsiteX5" fmla="*/ 494523 w 569167"/>
                  <a:gd name="connsiteY5" fmla="*/ 1119674 h 1119674"/>
                  <a:gd name="connsiteX6" fmla="*/ 27992 w 569167"/>
                  <a:gd name="connsiteY6" fmla="*/ 858417 h 1119674"/>
                  <a:gd name="connsiteX7" fmla="*/ 0 w 569167"/>
                  <a:gd name="connsiteY7" fmla="*/ 279919 h 1119674"/>
                  <a:gd name="connsiteX8" fmla="*/ 130629 w 569167"/>
                  <a:gd name="connsiteY8" fmla="*/ 46653 h 1119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9167" h="1119674">
                    <a:moveTo>
                      <a:pt x="130629" y="46653"/>
                    </a:moveTo>
                    <a:lnTo>
                      <a:pt x="298580" y="0"/>
                    </a:lnTo>
                    <a:lnTo>
                      <a:pt x="494523" y="74645"/>
                    </a:lnTo>
                    <a:lnTo>
                      <a:pt x="569167" y="195943"/>
                    </a:lnTo>
                    <a:lnTo>
                      <a:pt x="550506" y="615821"/>
                    </a:lnTo>
                    <a:lnTo>
                      <a:pt x="494523" y="1119674"/>
                    </a:lnTo>
                    <a:lnTo>
                      <a:pt x="27992" y="858417"/>
                    </a:lnTo>
                    <a:lnTo>
                      <a:pt x="0" y="279919"/>
                    </a:lnTo>
                    <a:lnTo>
                      <a:pt x="130629" y="4665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A5ADA7F-814F-364F-7905-42B16977355C}"/>
                  </a:ext>
                </a:extLst>
              </p:cNvPr>
              <p:cNvSpPr/>
              <p:nvPr/>
            </p:nvSpPr>
            <p:spPr>
              <a:xfrm>
                <a:off x="3415004" y="3284376"/>
                <a:ext cx="1632857" cy="1287624"/>
              </a:xfrm>
              <a:custGeom>
                <a:avLst/>
                <a:gdLst>
                  <a:gd name="connsiteX0" fmla="*/ 139959 w 1632857"/>
                  <a:gd name="connsiteY0" fmla="*/ 886408 h 1287624"/>
                  <a:gd name="connsiteX1" fmla="*/ 139959 w 1632857"/>
                  <a:gd name="connsiteY1" fmla="*/ 886408 h 1287624"/>
                  <a:gd name="connsiteX2" fmla="*/ 0 w 1632857"/>
                  <a:gd name="connsiteY2" fmla="*/ 18661 h 1287624"/>
                  <a:gd name="connsiteX3" fmla="*/ 1632857 w 1632857"/>
                  <a:gd name="connsiteY3" fmla="*/ 0 h 1287624"/>
                  <a:gd name="connsiteX4" fmla="*/ 1558212 w 1632857"/>
                  <a:gd name="connsiteY4" fmla="*/ 699795 h 1287624"/>
                  <a:gd name="connsiteX5" fmla="*/ 1530220 w 1632857"/>
                  <a:gd name="connsiteY5" fmla="*/ 1129004 h 1287624"/>
                  <a:gd name="connsiteX6" fmla="*/ 1380931 w 1632857"/>
                  <a:gd name="connsiteY6" fmla="*/ 1250302 h 1287624"/>
                  <a:gd name="connsiteX7" fmla="*/ 1156996 w 1632857"/>
                  <a:gd name="connsiteY7" fmla="*/ 1231640 h 1287624"/>
                  <a:gd name="connsiteX8" fmla="*/ 1268963 w 1632857"/>
                  <a:gd name="connsiteY8" fmla="*/ 998375 h 1287624"/>
                  <a:gd name="connsiteX9" fmla="*/ 1259633 w 1632857"/>
                  <a:gd name="connsiteY9" fmla="*/ 923730 h 1287624"/>
                  <a:gd name="connsiteX10" fmla="*/ 1054359 w 1632857"/>
                  <a:gd name="connsiteY10" fmla="*/ 942391 h 1287624"/>
                  <a:gd name="connsiteX11" fmla="*/ 849086 w 1632857"/>
                  <a:gd name="connsiteY11" fmla="*/ 914400 h 1287624"/>
                  <a:gd name="connsiteX12" fmla="*/ 755780 w 1632857"/>
                  <a:gd name="connsiteY12" fmla="*/ 1222310 h 1287624"/>
                  <a:gd name="connsiteX13" fmla="*/ 485192 w 1632857"/>
                  <a:gd name="connsiteY13" fmla="*/ 1287624 h 1287624"/>
                  <a:gd name="connsiteX14" fmla="*/ 447869 w 1632857"/>
                  <a:gd name="connsiteY14" fmla="*/ 1203648 h 1287624"/>
                  <a:gd name="connsiteX15" fmla="*/ 569167 w 1632857"/>
                  <a:gd name="connsiteY15" fmla="*/ 1035697 h 1287624"/>
                  <a:gd name="connsiteX16" fmla="*/ 569167 w 1632857"/>
                  <a:gd name="connsiteY16" fmla="*/ 951722 h 1287624"/>
                  <a:gd name="connsiteX17" fmla="*/ 158620 w 1632857"/>
                  <a:gd name="connsiteY17" fmla="*/ 933061 h 1287624"/>
                  <a:gd name="connsiteX18" fmla="*/ 139959 w 1632857"/>
                  <a:gd name="connsiteY18" fmla="*/ 886408 h 1287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32857" h="1287624">
                    <a:moveTo>
                      <a:pt x="139959" y="886408"/>
                    </a:moveTo>
                    <a:lnTo>
                      <a:pt x="139959" y="886408"/>
                    </a:lnTo>
                    <a:lnTo>
                      <a:pt x="0" y="18661"/>
                    </a:lnTo>
                    <a:lnTo>
                      <a:pt x="1632857" y="0"/>
                    </a:lnTo>
                    <a:lnTo>
                      <a:pt x="1558212" y="699795"/>
                    </a:lnTo>
                    <a:lnTo>
                      <a:pt x="1530220" y="1129004"/>
                    </a:lnTo>
                    <a:lnTo>
                      <a:pt x="1380931" y="1250302"/>
                    </a:lnTo>
                    <a:lnTo>
                      <a:pt x="1156996" y="1231640"/>
                    </a:lnTo>
                    <a:lnTo>
                      <a:pt x="1268963" y="998375"/>
                    </a:lnTo>
                    <a:lnTo>
                      <a:pt x="1259633" y="923730"/>
                    </a:lnTo>
                    <a:lnTo>
                      <a:pt x="1054359" y="942391"/>
                    </a:lnTo>
                    <a:lnTo>
                      <a:pt x="849086" y="914400"/>
                    </a:lnTo>
                    <a:lnTo>
                      <a:pt x="755780" y="1222310"/>
                    </a:lnTo>
                    <a:lnTo>
                      <a:pt x="485192" y="1287624"/>
                    </a:lnTo>
                    <a:lnTo>
                      <a:pt x="447869" y="1203648"/>
                    </a:lnTo>
                    <a:lnTo>
                      <a:pt x="569167" y="1035697"/>
                    </a:lnTo>
                    <a:lnTo>
                      <a:pt x="569167" y="951722"/>
                    </a:lnTo>
                    <a:lnTo>
                      <a:pt x="158620" y="933061"/>
                    </a:lnTo>
                    <a:lnTo>
                      <a:pt x="139959" y="886408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58643B72-05BD-B02D-4F2F-289AA11F34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278589" y="234307"/>
                <a:ext cx="5450406" cy="4618653"/>
              </a:xfrm>
              <a:prstGeom prst="rect">
                <a:avLst/>
              </a:prstGeom>
            </p:spPr>
          </p:pic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72245DC-0AF9-E342-6066-232797D9E5FF}"/>
                </a:ext>
              </a:extLst>
            </p:cNvPr>
            <p:cNvSpPr txBox="1"/>
            <p:nvPr/>
          </p:nvSpPr>
          <p:spPr>
            <a:xfrm>
              <a:off x="526794" y="1563638"/>
              <a:ext cx="4422711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500" b="1" dirty="0">
                  <a:solidFill>
                    <a:srgbClr val="FFFEF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Ghi nhận xét của em sau phiếu đọc sách của mỗi bạn trong nhóm bằng một từ ngữ.</a:t>
              </a:r>
              <a:endParaRPr lang="en-US" sz="3500" b="1" dirty="0">
                <a:solidFill>
                  <a:srgbClr val="FFFEF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38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6BAF89-0278-BCF9-7E18-791DD1F28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DC4BF5C-CA5D-8957-C95E-9A15E9F37567}"/>
              </a:ext>
            </a:extLst>
          </p:cNvPr>
          <p:cNvGrpSpPr/>
          <p:nvPr/>
        </p:nvGrpSpPr>
        <p:grpSpPr>
          <a:xfrm>
            <a:off x="6258871" y="521254"/>
            <a:ext cx="5740783" cy="6057304"/>
            <a:chOff x="355217" y="325703"/>
            <a:chExt cx="5740783" cy="605730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6544BFC-E6D6-CA33-8D1C-21B5233C9222}"/>
                </a:ext>
              </a:extLst>
            </p:cNvPr>
            <p:cNvGrpSpPr/>
            <p:nvPr/>
          </p:nvGrpSpPr>
          <p:grpSpPr>
            <a:xfrm>
              <a:off x="355217" y="325703"/>
              <a:ext cx="5740783" cy="6057304"/>
              <a:chOff x="355216" y="177282"/>
              <a:chExt cx="5740783" cy="6057304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79CE2E34-E5FD-90E7-F9B4-76E9ED9CBA43}"/>
                  </a:ext>
                </a:extLst>
              </p:cNvPr>
              <p:cNvSpPr/>
              <p:nvPr/>
            </p:nvSpPr>
            <p:spPr>
              <a:xfrm>
                <a:off x="619584" y="2547257"/>
                <a:ext cx="5361338" cy="3256384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" name="Picture 18" descr="A picture containing icon&#10;&#10;Description automatically generated">
                <a:extLst>
                  <a:ext uri="{FF2B5EF4-FFF2-40B4-BE49-F238E27FC236}">
                    <a16:creationId xmlns:a16="http://schemas.microsoft.com/office/drawing/2014/main" id="{9B6A963D-5E7D-F477-85ED-B434014303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82" t="6395" r="23469" b="5280"/>
              <a:stretch/>
            </p:blipFill>
            <p:spPr>
              <a:xfrm flipH="1">
                <a:off x="355216" y="177282"/>
                <a:ext cx="5740783" cy="6057304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7ED128E-35B7-57EA-066F-FBBE7DD30424}"/>
                </a:ext>
              </a:extLst>
            </p:cNvPr>
            <p:cNvSpPr txBox="1"/>
            <p:nvPr/>
          </p:nvSpPr>
          <p:spPr>
            <a:xfrm>
              <a:off x="2285279" y="1620168"/>
              <a:ext cx="3227924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acifico" panose="00000500000000000000" pitchFamily="2" charset="0"/>
                  <a:ea typeface="Times New Roman" panose="02020603050405020304" pitchFamily="18" charset="0"/>
                  <a:cs typeface="+mn-cs"/>
                </a:rPr>
                <a:t>Nhóm bốn</a:t>
              </a:r>
              <a:endPara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Pacifico" panose="00000500000000000000" pitchFamily="2" charset="0"/>
                <a:ea typeface="微软雅黑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A3D317F-C07D-88A5-7B3D-CE167738664B}"/>
              </a:ext>
            </a:extLst>
          </p:cNvPr>
          <p:cNvSpPr txBox="1"/>
          <p:nvPr/>
        </p:nvSpPr>
        <p:spPr>
          <a:xfrm>
            <a:off x="6886707" y="3217281"/>
            <a:ext cx="499787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sẻ với bạn </a:t>
            </a:r>
            <a:br>
              <a:rPr lang="vi-VN" sz="5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5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 một phiếu </a:t>
            </a:r>
            <a:br>
              <a:rPr lang="vi-VN" sz="5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5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 sách của em.</a:t>
            </a:r>
            <a:endParaRPr lang="en-US" sz="5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00478A1-E3E7-B4F4-3178-A031B42E187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4571" y="128333"/>
            <a:ext cx="1834601" cy="1687385"/>
          </a:xfrm>
          <a:prstGeom prst="rect">
            <a:avLst/>
          </a:prstGeom>
        </p:spPr>
      </p:pic>
      <p:pic>
        <p:nvPicPr>
          <p:cNvPr id="26" name="Picture 2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C1FAF491-4E5C-AB1E-4026-778DEE6040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77" y="3125755"/>
            <a:ext cx="6202588" cy="373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505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B417CDE-1E03-99DD-D11E-71B8DCF969D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558634E-20A4-5612-6629-D710323EE6EF}"/>
                </a:ext>
              </a:extLst>
            </p:cNvPr>
            <p:cNvSpPr txBox="1"/>
            <p:nvPr/>
          </p:nvSpPr>
          <p:spPr>
            <a:xfrm>
              <a:off x="1445419" y="3125271"/>
              <a:ext cx="72913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Phan </a:t>
              </a:r>
              <a:r>
                <a:rPr lang="en-US" dirty="0" err="1"/>
                <a:t>Thị</a:t>
              </a:r>
              <a:r>
                <a:rPr lang="en-US" dirty="0"/>
                <a:t> </a:t>
              </a:r>
              <a:r>
                <a:rPr lang="en-US" dirty="0" err="1"/>
                <a:t>Thiện</a:t>
              </a:r>
              <a:r>
                <a:rPr lang="en-US" dirty="0"/>
                <a:t> </a:t>
              </a:r>
              <a:r>
                <a:rPr lang="en-US" dirty="0" err="1"/>
                <a:t>lần</a:t>
              </a:r>
              <a:r>
                <a:rPr lang="en-US" dirty="0"/>
                <a:t> 2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00579D-1AC1-E666-5E9C-08C3876E3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BED1B93-8852-6B60-9210-03C46F18B7F4}"/>
              </a:ext>
            </a:extLst>
          </p:cNvPr>
          <p:cNvSpPr/>
          <p:nvPr/>
        </p:nvSpPr>
        <p:spPr>
          <a:xfrm>
            <a:off x="568338" y="167950"/>
            <a:ext cx="10843001" cy="65247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01DFFC8-596F-15BF-9D3F-8D29F3C15B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554"/>
          <a:stretch/>
        </p:blipFill>
        <p:spPr>
          <a:xfrm>
            <a:off x="2158020" y="1488702"/>
            <a:ext cx="4200049" cy="439712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6F7ACAF-3C15-3C6A-33AA-F41D9231B008}"/>
              </a:ext>
            </a:extLst>
          </p:cNvPr>
          <p:cNvSpPr txBox="1"/>
          <p:nvPr/>
        </p:nvSpPr>
        <p:spPr>
          <a:xfrm>
            <a:off x="2509950" y="5867052"/>
            <a:ext cx="302713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1" i="0" u="none" strike="noStrike" kern="1200" normalizeH="0" baseline="0" noProof="0" dirty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Pacifico" panose="00000500000000000000" pitchFamily="2" charset="0"/>
                <a:ea typeface="Times New Roman" panose="02020603050405020304" pitchFamily="18" charset="0"/>
                <a:cs typeface="+mn-cs"/>
              </a:rPr>
              <a:t>Mặt trước</a:t>
            </a:r>
            <a:endParaRPr kumimoji="0" lang="en-US" sz="4500" b="1" i="0" u="none" strike="noStrike" kern="1200" normalizeH="0" baseline="0" noProof="0" dirty="0">
              <a:ln w="10160">
                <a:solidFill>
                  <a:srgbClr val="FF0000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Pacifico" panose="00000500000000000000" pitchFamily="2" charset="0"/>
              <a:ea typeface="微软雅黑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B7B5DCD-FC24-BB28-60EC-AC56948953EE}"/>
              </a:ext>
            </a:extLst>
          </p:cNvPr>
          <p:cNvSpPr txBox="1"/>
          <p:nvPr/>
        </p:nvSpPr>
        <p:spPr>
          <a:xfrm>
            <a:off x="6767916" y="5866307"/>
            <a:ext cx="302713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1" i="0" u="none" strike="noStrike" kern="1200" normalizeH="0" baseline="0" noProof="0" dirty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Pacifico" panose="00000500000000000000" pitchFamily="2" charset="0"/>
                <a:ea typeface="Times New Roman" panose="02020603050405020304" pitchFamily="18" charset="0"/>
                <a:cs typeface="+mn-cs"/>
              </a:rPr>
              <a:t>Mặt sau</a:t>
            </a:r>
            <a:endParaRPr kumimoji="0" lang="en-US" sz="4500" b="1" i="0" u="none" strike="noStrike" kern="1200" normalizeH="0" baseline="0" noProof="0" dirty="0">
              <a:ln w="10160">
                <a:solidFill>
                  <a:srgbClr val="FF0000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Pacifico" panose="00000500000000000000" pitchFamily="2" charset="0"/>
              <a:ea typeface="微软雅黑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89B2BE-61D1-6277-F7CD-E323E05718EF}"/>
              </a:ext>
            </a:extLst>
          </p:cNvPr>
          <p:cNvSpPr txBox="1"/>
          <p:nvPr/>
        </p:nvSpPr>
        <p:spPr>
          <a:xfrm>
            <a:off x="1504317" y="368945"/>
            <a:ext cx="97075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 một phiếu đọc sách em thích, viết nhận xét bằng một từ và dán vào mặt sau phiếu của bạn. </a:t>
            </a:r>
            <a:endParaRPr lang="en-US" sz="35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9" name="Picture 38" descr="A picture containing text&#10;&#10;Description automatically generated">
            <a:extLst>
              <a:ext uri="{FF2B5EF4-FFF2-40B4-BE49-F238E27FC236}">
                <a16:creationId xmlns:a16="http://schemas.microsoft.com/office/drawing/2014/main" id="{9565E965-8FB0-2AB7-6A57-E9EB9604E0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6" r="31476" b="68116"/>
          <a:stretch/>
        </p:blipFill>
        <p:spPr>
          <a:xfrm>
            <a:off x="-124524" y="-23240"/>
            <a:ext cx="2209406" cy="2447865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32206217-FC6F-D007-8151-79FA3AEE30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7" r="20575" b="66485"/>
          <a:stretch/>
        </p:blipFill>
        <p:spPr>
          <a:xfrm>
            <a:off x="10717985" y="-332834"/>
            <a:ext cx="1665430" cy="25731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6F16AF9-0342-063F-FD4C-CEADB85C3D8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9582" b="22738"/>
          <a:stretch/>
        </p:blipFill>
        <p:spPr>
          <a:xfrm>
            <a:off x="-30531" y="4509332"/>
            <a:ext cx="2181972" cy="244786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336F116-ADDB-0C77-9697-F7DF2EEC41FC}"/>
              </a:ext>
            </a:extLst>
          </p:cNvPr>
          <p:cNvGrpSpPr/>
          <p:nvPr/>
        </p:nvGrpSpPr>
        <p:grpSpPr>
          <a:xfrm>
            <a:off x="6511357" y="1838131"/>
            <a:ext cx="3730483" cy="3965619"/>
            <a:chOff x="6691811" y="1782911"/>
            <a:chExt cx="3728586" cy="367161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E272E09-1D21-608A-F303-91CC4F08E1AE}"/>
                </a:ext>
              </a:extLst>
            </p:cNvPr>
            <p:cNvGrpSpPr/>
            <p:nvPr/>
          </p:nvGrpSpPr>
          <p:grpSpPr>
            <a:xfrm>
              <a:off x="6691811" y="1782911"/>
              <a:ext cx="3728586" cy="3671615"/>
              <a:chOff x="6467851" y="888514"/>
              <a:chExt cx="5006820" cy="436553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CAAF1B97-7B06-C124-ADA2-8BDF1E62B30C}"/>
                  </a:ext>
                </a:extLst>
              </p:cNvPr>
              <p:cNvGrpSpPr/>
              <p:nvPr/>
            </p:nvGrpSpPr>
            <p:grpSpPr>
              <a:xfrm>
                <a:off x="6467851" y="888514"/>
                <a:ext cx="5006820" cy="4365533"/>
                <a:chOff x="7000875" y="1181101"/>
                <a:chExt cx="5086350" cy="4562882"/>
              </a:xfrm>
            </p:grpSpPr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DE3B4517-6101-4E9C-45F9-749F6E18C72E}"/>
                    </a:ext>
                  </a:extLst>
                </p:cNvPr>
                <p:cNvSpPr/>
                <p:nvPr/>
              </p:nvSpPr>
              <p:spPr>
                <a:xfrm>
                  <a:off x="7000875" y="1181101"/>
                  <a:ext cx="5086350" cy="4562882"/>
                </a:xfrm>
                <a:custGeom>
                  <a:avLst/>
                  <a:gdLst>
                    <a:gd name="connsiteX0" fmla="*/ 0 w 5086350"/>
                    <a:gd name="connsiteY0" fmla="*/ 149024 h 4562882"/>
                    <a:gd name="connsiteX1" fmla="*/ 149024 w 5086350"/>
                    <a:gd name="connsiteY1" fmla="*/ 0 h 4562882"/>
                    <a:gd name="connsiteX2" fmla="*/ 737301 w 5086350"/>
                    <a:gd name="connsiteY2" fmla="*/ 0 h 4562882"/>
                    <a:gd name="connsiteX3" fmla="*/ 1277695 w 5086350"/>
                    <a:gd name="connsiteY3" fmla="*/ 0 h 4562882"/>
                    <a:gd name="connsiteX4" fmla="*/ 1865972 w 5086350"/>
                    <a:gd name="connsiteY4" fmla="*/ 0 h 4562882"/>
                    <a:gd name="connsiteX5" fmla="*/ 2502132 w 5086350"/>
                    <a:gd name="connsiteY5" fmla="*/ 0 h 4562882"/>
                    <a:gd name="connsiteX6" fmla="*/ 3234059 w 5086350"/>
                    <a:gd name="connsiteY6" fmla="*/ 0 h 4562882"/>
                    <a:gd name="connsiteX7" fmla="*/ 3774453 w 5086350"/>
                    <a:gd name="connsiteY7" fmla="*/ 0 h 4562882"/>
                    <a:gd name="connsiteX8" fmla="*/ 4314847 w 5086350"/>
                    <a:gd name="connsiteY8" fmla="*/ 0 h 4562882"/>
                    <a:gd name="connsiteX9" fmla="*/ 4937326 w 5086350"/>
                    <a:gd name="connsiteY9" fmla="*/ 0 h 4562882"/>
                    <a:gd name="connsiteX10" fmla="*/ 5086350 w 5086350"/>
                    <a:gd name="connsiteY10" fmla="*/ 149024 h 4562882"/>
                    <a:gd name="connsiteX11" fmla="*/ 5086350 w 5086350"/>
                    <a:gd name="connsiteY11" fmla="*/ 630341 h 4562882"/>
                    <a:gd name="connsiteX12" fmla="*/ 5086350 w 5086350"/>
                    <a:gd name="connsiteY12" fmla="*/ 1196955 h 4562882"/>
                    <a:gd name="connsiteX13" fmla="*/ 5086350 w 5086350"/>
                    <a:gd name="connsiteY13" fmla="*/ 1891513 h 4562882"/>
                    <a:gd name="connsiteX14" fmla="*/ 5086350 w 5086350"/>
                    <a:gd name="connsiteY14" fmla="*/ 2543424 h 4562882"/>
                    <a:gd name="connsiteX15" fmla="*/ 5086350 w 5086350"/>
                    <a:gd name="connsiteY15" fmla="*/ 3195334 h 4562882"/>
                    <a:gd name="connsiteX16" fmla="*/ 5086350 w 5086350"/>
                    <a:gd name="connsiteY16" fmla="*/ 3847244 h 4562882"/>
                    <a:gd name="connsiteX17" fmla="*/ 5086350 w 5086350"/>
                    <a:gd name="connsiteY17" fmla="*/ 4413858 h 4562882"/>
                    <a:gd name="connsiteX18" fmla="*/ 4937326 w 5086350"/>
                    <a:gd name="connsiteY18" fmla="*/ 4562882 h 4562882"/>
                    <a:gd name="connsiteX19" fmla="*/ 4301166 w 5086350"/>
                    <a:gd name="connsiteY19" fmla="*/ 4562882 h 4562882"/>
                    <a:gd name="connsiteX20" fmla="*/ 3521357 w 5086350"/>
                    <a:gd name="connsiteY20" fmla="*/ 4562882 h 4562882"/>
                    <a:gd name="connsiteX21" fmla="*/ 2789431 w 5086350"/>
                    <a:gd name="connsiteY21" fmla="*/ 4562882 h 4562882"/>
                    <a:gd name="connsiteX22" fmla="*/ 2057504 w 5086350"/>
                    <a:gd name="connsiteY22" fmla="*/ 4562882 h 4562882"/>
                    <a:gd name="connsiteX23" fmla="*/ 1421344 w 5086350"/>
                    <a:gd name="connsiteY23" fmla="*/ 4562882 h 4562882"/>
                    <a:gd name="connsiteX24" fmla="*/ 785184 w 5086350"/>
                    <a:gd name="connsiteY24" fmla="*/ 4562882 h 4562882"/>
                    <a:gd name="connsiteX25" fmla="*/ 149024 w 5086350"/>
                    <a:gd name="connsiteY25" fmla="*/ 4562882 h 4562882"/>
                    <a:gd name="connsiteX26" fmla="*/ 0 w 5086350"/>
                    <a:gd name="connsiteY26" fmla="*/ 4413858 h 4562882"/>
                    <a:gd name="connsiteX27" fmla="*/ 0 w 5086350"/>
                    <a:gd name="connsiteY27" fmla="*/ 3761948 h 4562882"/>
                    <a:gd name="connsiteX28" fmla="*/ 0 w 5086350"/>
                    <a:gd name="connsiteY28" fmla="*/ 3280631 h 4562882"/>
                    <a:gd name="connsiteX29" fmla="*/ 0 w 5086350"/>
                    <a:gd name="connsiteY29" fmla="*/ 2628720 h 4562882"/>
                    <a:gd name="connsiteX30" fmla="*/ 0 w 5086350"/>
                    <a:gd name="connsiteY30" fmla="*/ 2104755 h 4562882"/>
                    <a:gd name="connsiteX31" fmla="*/ 0 w 5086350"/>
                    <a:gd name="connsiteY31" fmla="*/ 1623438 h 4562882"/>
                    <a:gd name="connsiteX32" fmla="*/ 0 w 5086350"/>
                    <a:gd name="connsiteY32" fmla="*/ 1014176 h 4562882"/>
                    <a:gd name="connsiteX33" fmla="*/ 0 w 5086350"/>
                    <a:gd name="connsiteY33" fmla="*/ 149024 h 4562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5086350" h="4562882" fill="none" extrusionOk="0">
                      <a:moveTo>
                        <a:pt x="0" y="149024"/>
                      </a:moveTo>
                      <a:cubicBezTo>
                        <a:pt x="-7952" y="68796"/>
                        <a:pt x="72296" y="3763"/>
                        <a:pt x="149024" y="0"/>
                      </a:cubicBezTo>
                      <a:cubicBezTo>
                        <a:pt x="321470" y="-780"/>
                        <a:pt x="577281" y="16878"/>
                        <a:pt x="737301" y="0"/>
                      </a:cubicBezTo>
                      <a:cubicBezTo>
                        <a:pt x="897321" y="-16878"/>
                        <a:pt x="1122301" y="-21809"/>
                        <a:pt x="1277695" y="0"/>
                      </a:cubicBezTo>
                      <a:cubicBezTo>
                        <a:pt x="1433089" y="21809"/>
                        <a:pt x="1741753" y="-10555"/>
                        <a:pt x="1865972" y="0"/>
                      </a:cubicBezTo>
                      <a:cubicBezTo>
                        <a:pt x="1990191" y="10555"/>
                        <a:pt x="2295426" y="13262"/>
                        <a:pt x="2502132" y="0"/>
                      </a:cubicBezTo>
                      <a:cubicBezTo>
                        <a:pt x="2708838" y="-13262"/>
                        <a:pt x="2932863" y="16334"/>
                        <a:pt x="3234059" y="0"/>
                      </a:cubicBezTo>
                      <a:cubicBezTo>
                        <a:pt x="3535255" y="-16334"/>
                        <a:pt x="3618178" y="-19942"/>
                        <a:pt x="3774453" y="0"/>
                      </a:cubicBezTo>
                      <a:cubicBezTo>
                        <a:pt x="3930728" y="19942"/>
                        <a:pt x="4191595" y="24881"/>
                        <a:pt x="4314847" y="0"/>
                      </a:cubicBezTo>
                      <a:cubicBezTo>
                        <a:pt x="4438099" y="-24881"/>
                        <a:pt x="4740854" y="23194"/>
                        <a:pt x="4937326" y="0"/>
                      </a:cubicBezTo>
                      <a:cubicBezTo>
                        <a:pt x="5023456" y="8904"/>
                        <a:pt x="5074008" y="62824"/>
                        <a:pt x="5086350" y="149024"/>
                      </a:cubicBezTo>
                      <a:cubicBezTo>
                        <a:pt x="5090341" y="388597"/>
                        <a:pt x="5069524" y="455743"/>
                        <a:pt x="5086350" y="630341"/>
                      </a:cubicBezTo>
                      <a:cubicBezTo>
                        <a:pt x="5103176" y="804939"/>
                        <a:pt x="5082695" y="1034305"/>
                        <a:pt x="5086350" y="1196955"/>
                      </a:cubicBezTo>
                      <a:cubicBezTo>
                        <a:pt x="5090005" y="1359605"/>
                        <a:pt x="5108009" y="1651919"/>
                        <a:pt x="5086350" y="1891513"/>
                      </a:cubicBezTo>
                      <a:cubicBezTo>
                        <a:pt x="5064691" y="2131107"/>
                        <a:pt x="5103545" y="2279920"/>
                        <a:pt x="5086350" y="2543424"/>
                      </a:cubicBezTo>
                      <a:cubicBezTo>
                        <a:pt x="5069155" y="2806928"/>
                        <a:pt x="5101882" y="2999435"/>
                        <a:pt x="5086350" y="3195334"/>
                      </a:cubicBezTo>
                      <a:cubicBezTo>
                        <a:pt x="5070819" y="3391233"/>
                        <a:pt x="5057809" y="3542424"/>
                        <a:pt x="5086350" y="3847244"/>
                      </a:cubicBezTo>
                      <a:cubicBezTo>
                        <a:pt x="5114892" y="4152064"/>
                        <a:pt x="5108479" y="4181568"/>
                        <a:pt x="5086350" y="4413858"/>
                      </a:cubicBezTo>
                      <a:cubicBezTo>
                        <a:pt x="5077292" y="4507916"/>
                        <a:pt x="5019235" y="4565006"/>
                        <a:pt x="4937326" y="4562882"/>
                      </a:cubicBezTo>
                      <a:cubicBezTo>
                        <a:pt x="4789889" y="4546795"/>
                        <a:pt x="4472425" y="4591153"/>
                        <a:pt x="4301166" y="4562882"/>
                      </a:cubicBezTo>
                      <a:cubicBezTo>
                        <a:pt x="4129907" y="4534611"/>
                        <a:pt x="3887636" y="4548797"/>
                        <a:pt x="3521357" y="4562882"/>
                      </a:cubicBezTo>
                      <a:cubicBezTo>
                        <a:pt x="3155078" y="4576967"/>
                        <a:pt x="3152683" y="4535032"/>
                        <a:pt x="2789431" y="4562882"/>
                      </a:cubicBezTo>
                      <a:cubicBezTo>
                        <a:pt x="2426179" y="4590732"/>
                        <a:pt x="2332094" y="4531689"/>
                        <a:pt x="2057504" y="4562882"/>
                      </a:cubicBezTo>
                      <a:cubicBezTo>
                        <a:pt x="1782914" y="4594075"/>
                        <a:pt x="1564431" y="4582079"/>
                        <a:pt x="1421344" y="4562882"/>
                      </a:cubicBezTo>
                      <a:cubicBezTo>
                        <a:pt x="1278257" y="4543685"/>
                        <a:pt x="925819" y="4563981"/>
                        <a:pt x="785184" y="4562882"/>
                      </a:cubicBezTo>
                      <a:cubicBezTo>
                        <a:pt x="644549" y="4561783"/>
                        <a:pt x="295461" y="4588127"/>
                        <a:pt x="149024" y="4562882"/>
                      </a:cubicBezTo>
                      <a:cubicBezTo>
                        <a:pt x="70408" y="4571597"/>
                        <a:pt x="3085" y="4510406"/>
                        <a:pt x="0" y="4413858"/>
                      </a:cubicBezTo>
                      <a:cubicBezTo>
                        <a:pt x="5518" y="4279318"/>
                        <a:pt x="28244" y="3949947"/>
                        <a:pt x="0" y="3761948"/>
                      </a:cubicBezTo>
                      <a:cubicBezTo>
                        <a:pt x="-28244" y="3573949"/>
                        <a:pt x="-11627" y="3500766"/>
                        <a:pt x="0" y="3280631"/>
                      </a:cubicBezTo>
                      <a:cubicBezTo>
                        <a:pt x="11627" y="3060496"/>
                        <a:pt x="19758" y="2789773"/>
                        <a:pt x="0" y="2628720"/>
                      </a:cubicBezTo>
                      <a:cubicBezTo>
                        <a:pt x="-19758" y="2467667"/>
                        <a:pt x="8157" y="2324381"/>
                        <a:pt x="0" y="2104755"/>
                      </a:cubicBezTo>
                      <a:cubicBezTo>
                        <a:pt x="-8157" y="1885130"/>
                        <a:pt x="-17714" y="1820159"/>
                        <a:pt x="0" y="1623438"/>
                      </a:cubicBezTo>
                      <a:cubicBezTo>
                        <a:pt x="17714" y="1426717"/>
                        <a:pt x="-9062" y="1149291"/>
                        <a:pt x="0" y="1014176"/>
                      </a:cubicBezTo>
                      <a:cubicBezTo>
                        <a:pt x="9062" y="879061"/>
                        <a:pt x="22817" y="560597"/>
                        <a:pt x="0" y="149024"/>
                      </a:cubicBezTo>
                      <a:close/>
                    </a:path>
                    <a:path w="5086350" h="4562882" stroke="0" extrusionOk="0">
                      <a:moveTo>
                        <a:pt x="0" y="149024"/>
                      </a:moveTo>
                      <a:cubicBezTo>
                        <a:pt x="-3893" y="76191"/>
                        <a:pt x="64476" y="-4730"/>
                        <a:pt x="149024" y="0"/>
                      </a:cubicBezTo>
                      <a:cubicBezTo>
                        <a:pt x="411068" y="7834"/>
                        <a:pt x="515468" y="3810"/>
                        <a:pt x="785184" y="0"/>
                      </a:cubicBezTo>
                      <a:cubicBezTo>
                        <a:pt x="1054900" y="-3810"/>
                        <a:pt x="1195627" y="-24858"/>
                        <a:pt x="1564993" y="0"/>
                      </a:cubicBezTo>
                      <a:cubicBezTo>
                        <a:pt x="1934359" y="24858"/>
                        <a:pt x="1909443" y="-16130"/>
                        <a:pt x="2249036" y="0"/>
                      </a:cubicBezTo>
                      <a:cubicBezTo>
                        <a:pt x="2588629" y="16130"/>
                        <a:pt x="2793125" y="-38103"/>
                        <a:pt x="3028846" y="0"/>
                      </a:cubicBezTo>
                      <a:cubicBezTo>
                        <a:pt x="3264567" y="38103"/>
                        <a:pt x="3332866" y="9509"/>
                        <a:pt x="3617123" y="0"/>
                      </a:cubicBezTo>
                      <a:cubicBezTo>
                        <a:pt x="3901380" y="-9509"/>
                        <a:pt x="4058947" y="31176"/>
                        <a:pt x="4253283" y="0"/>
                      </a:cubicBezTo>
                      <a:cubicBezTo>
                        <a:pt x="4447619" y="-31176"/>
                        <a:pt x="4704919" y="-7406"/>
                        <a:pt x="4937326" y="0"/>
                      </a:cubicBezTo>
                      <a:cubicBezTo>
                        <a:pt x="5001622" y="-8166"/>
                        <a:pt x="5088717" y="72549"/>
                        <a:pt x="5086350" y="149024"/>
                      </a:cubicBezTo>
                      <a:cubicBezTo>
                        <a:pt x="5076368" y="309642"/>
                        <a:pt x="5088905" y="464585"/>
                        <a:pt x="5086350" y="758286"/>
                      </a:cubicBezTo>
                      <a:cubicBezTo>
                        <a:pt x="5083795" y="1051987"/>
                        <a:pt x="5075700" y="1162020"/>
                        <a:pt x="5086350" y="1324900"/>
                      </a:cubicBezTo>
                      <a:cubicBezTo>
                        <a:pt x="5097000" y="1487780"/>
                        <a:pt x="5065797" y="1864530"/>
                        <a:pt x="5086350" y="2019458"/>
                      </a:cubicBezTo>
                      <a:cubicBezTo>
                        <a:pt x="5106903" y="2174386"/>
                        <a:pt x="5056330" y="2446086"/>
                        <a:pt x="5086350" y="2714017"/>
                      </a:cubicBezTo>
                      <a:cubicBezTo>
                        <a:pt x="5116370" y="2981948"/>
                        <a:pt x="5069426" y="3051144"/>
                        <a:pt x="5086350" y="3323279"/>
                      </a:cubicBezTo>
                      <a:cubicBezTo>
                        <a:pt x="5103274" y="3595414"/>
                        <a:pt x="5124746" y="4169074"/>
                        <a:pt x="5086350" y="4413858"/>
                      </a:cubicBezTo>
                      <a:cubicBezTo>
                        <a:pt x="5088585" y="4504707"/>
                        <a:pt x="5006247" y="4574691"/>
                        <a:pt x="4937326" y="4562882"/>
                      </a:cubicBezTo>
                      <a:cubicBezTo>
                        <a:pt x="4784312" y="4555219"/>
                        <a:pt x="4640052" y="4580877"/>
                        <a:pt x="4349049" y="4562882"/>
                      </a:cubicBezTo>
                      <a:cubicBezTo>
                        <a:pt x="4058046" y="4544887"/>
                        <a:pt x="3823237" y="4568981"/>
                        <a:pt x="3617123" y="4562882"/>
                      </a:cubicBezTo>
                      <a:cubicBezTo>
                        <a:pt x="3411009" y="4556783"/>
                        <a:pt x="3318723" y="4587074"/>
                        <a:pt x="3076729" y="4562882"/>
                      </a:cubicBezTo>
                      <a:cubicBezTo>
                        <a:pt x="2834735" y="4538690"/>
                        <a:pt x="2638482" y="4599979"/>
                        <a:pt x="2296919" y="4562882"/>
                      </a:cubicBezTo>
                      <a:cubicBezTo>
                        <a:pt x="1955356" y="4525786"/>
                        <a:pt x="1826400" y="4589985"/>
                        <a:pt x="1612876" y="4562882"/>
                      </a:cubicBezTo>
                      <a:cubicBezTo>
                        <a:pt x="1399352" y="4535779"/>
                        <a:pt x="1207143" y="4535424"/>
                        <a:pt x="833067" y="4562882"/>
                      </a:cubicBezTo>
                      <a:cubicBezTo>
                        <a:pt x="458991" y="4590340"/>
                        <a:pt x="297866" y="4578955"/>
                        <a:pt x="149024" y="4562882"/>
                      </a:cubicBezTo>
                      <a:cubicBezTo>
                        <a:pt x="55750" y="4556796"/>
                        <a:pt x="11733" y="4502639"/>
                        <a:pt x="0" y="4413858"/>
                      </a:cubicBezTo>
                      <a:cubicBezTo>
                        <a:pt x="-10821" y="4229127"/>
                        <a:pt x="11998" y="4078254"/>
                        <a:pt x="0" y="3932541"/>
                      </a:cubicBezTo>
                      <a:cubicBezTo>
                        <a:pt x="-11998" y="3786828"/>
                        <a:pt x="-13002" y="3577911"/>
                        <a:pt x="0" y="3451224"/>
                      </a:cubicBezTo>
                      <a:cubicBezTo>
                        <a:pt x="13002" y="3324537"/>
                        <a:pt x="9139" y="3149103"/>
                        <a:pt x="0" y="2927259"/>
                      </a:cubicBezTo>
                      <a:cubicBezTo>
                        <a:pt x="-9139" y="2705416"/>
                        <a:pt x="-20397" y="2552462"/>
                        <a:pt x="0" y="2445942"/>
                      </a:cubicBezTo>
                      <a:cubicBezTo>
                        <a:pt x="20397" y="2339422"/>
                        <a:pt x="25307" y="2156198"/>
                        <a:pt x="0" y="1921976"/>
                      </a:cubicBezTo>
                      <a:cubicBezTo>
                        <a:pt x="-25307" y="1687754"/>
                        <a:pt x="-15668" y="1544265"/>
                        <a:pt x="0" y="1227418"/>
                      </a:cubicBezTo>
                      <a:cubicBezTo>
                        <a:pt x="15668" y="910571"/>
                        <a:pt x="-14540" y="924144"/>
                        <a:pt x="0" y="703452"/>
                      </a:cubicBezTo>
                      <a:cubicBezTo>
                        <a:pt x="14540" y="482760"/>
                        <a:pt x="20151" y="371539"/>
                        <a:pt x="0" y="149024"/>
                      </a:cubicBezTo>
                      <a:close/>
                    </a:path>
                  </a:pathLst>
                </a:custGeom>
                <a:solidFill>
                  <a:srgbClr val="C3E4CA"/>
                </a:solidFill>
                <a:ln w="28575">
                  <a:solidFill>
                    <a:srgbClr val="369464"/>
                  </a:solidFill>
                  <a:extLst>
                    <a:ext uri="{C807C97D-BFC1-408E-A445-0C87EB9F89A2}">
                      <ask:lineSketchStyleProps xmlns:ask="http://schemas.microsoft.com/office/drawing/2018/sketchyshapes" sd="360517464">
                        <a:prstGeom prst="roundRect">
                          <a:avLst>
                            <a:gd name="adj" fmla="val 3266"/>
                          </a:avLst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9F42CE11-666C-2CFB-35DA-C61BCCCBF3CE}"/>
                    </a:ext>
                  </a:extLst>
                </p:cNvPr>
                <p:cNvSpPr/>
                <p:nvPr/>
              </p:nvSpPr>
              <p:spPr>
                <a:xfrm>
                  <a:off x="7100596" y="1333500"/>
                  <a:ext cx="4795935" cy="4288212"/>
                </a:xfrm>
                <a:custGeom>
                  <a:avLst/>
                  <a:gdLst>
                    <a:gd name="connsiteX0" fmla="*/ 0 w 4795935"/>
                    <a:gd name="connsiteY0" fmla="*/ 140053 h 4288212"/>
                    <a:gd name="connsiteX1" fmla="*/ 140053 w 4795935"/>
                    <a:gd name="connsiteY1" fmla="*/ 0 h 4288212"/>
                    <a:gd name="connsiteX2" fmla="*/ 785171 w 4795935"/>
                    <a:gd name="connsiteY2" fmla="*/ 0 h 4288212"/>
                    <a:gd name="connsiteX3" fmla="*/ 1430290 w 4795935"/>
                    <a:gd name="connsiteY3" fmla="*/ 0 h 4288212"/>
                    <a:gd name="connsiteX4" fmla="*/ 2075408 w 4795935"/>
                    <a:gd name="connsiteY4" fmla="*/ 0 h 4288212"/>
                    <a:gd name="connsiteX5" fmla="*/ 2585052 w 4795935"/>
                    <a:gd name="connsiteY5" fmla="*/ 0 h 4288212"/>
                    <a:gd name="connsiteX6" fmla="*/ 3094695 w 4795935"/>
                    <a:gd name="connsiteY6" fmla="*/ 0 h 4288212"/>
                    <a:gd name="connsiteX7" fmla="*/ 3649497 w 4795935"/>
                    <a:gd name="connsiteY7" fmla="*/ 0 h 4288212"/>
                    <a:gd name="connsiteX8" fmla="*/ 4655882 w 4795935"/>
                    <a:gd name="connsiteY8" fmla="*/ 0 h 4288212"/>
                    <a:gd name="connsiteX9" fmla="*/ 4795935 w 4795935"/>
                    <a:gd name="connsiteY9" fmla="*/ 140053 h 4288212"/>
                    <a:gd name="connsiteX10" fmla="*/ 4795935 w 4795935"/>
                    <a:gd name="connsiteY10" fmla="*/ 848152 h 4288212"/>
                    <a:gd name="connsiteX11" fmla="*/ 4795935 w 4795935"/>
                    <a:gd name="connsiteY11" fmla="*/ 1395926 h 4288212"/>
                    <a:gd name="connsiteX12" fmla="*/ 4795935 w 4795935"/>
                    <a:gd name="connsiteY12" fmla="*/ 2063944 h 4288212"/>
                    <a:gd name="connsiteX13" fmla="*/ 4795935 w 4795935"/>
                    <a:gd name="connsiteY13" fmla="*/ 2691880 h 4288212"/>
                    <a:gd name="connsiteX14" fmla="*/ 4795935 w 4795935"/>
                    <a:gd name="connsiteY14" fmla="*/ 3399979 h 4288212"/>
                    <a:gd name="connsiteX15" fmla="*/ 4795935 w 4795935"/>
                    <a:gd name="connsiteY15" fmla="*/ 4148159 h 4288212"/>
                    <a:gd name="connsiteX16" fmla="*/ 4655882 w 4795935"/>
                    <a:gd name="connsiteY16" fmla="*/ 4288212 h 4288212"/>
                    <a:gd name="connsiteX17" fmla="*/ 3965605 w 4795935"/>
                    <a:gd name="connsiteY17" fmla="*/ 4288212 h 4288212"/>
                    <a:gd name="connsiteX18" fmla="*/ 3275329 w 4795935"/>
                    <a:gd name="connsiteY18" fmla="*/ 4288212 h 4288212"/>
                    <a:gd name="connsiteX19" fmla="*/ 2585052 w 4795935"/>
                    <a:gd name="connsiteY19" fmla="*/ 4288212 h 4288212"/>
                    <a:gd name="connsiteX20" fmla="*/ 1939933 w 4795935"/>
                    <a:gd name="connsiteY20" fmla="*/ 4288212 h 4288212"/>
                    <a:gd name="connsiteX21" fmla="*/ 1430290 w 4795935"/>
                    <a:gd name="connsiteY21" fmla="*/ 4288212 h 4288212"/>
                    <a:gd name="connsiteX22" fmla="*/ 875488 w 4795935"/>
                    <a:gd name="connsiteY22" fmla="*/ 4288212 h 4288212"/>
                    <a:gd name="connsiteX23" fmla="*/ 140053 w 4795935"/>
                    <a:gd name="connsiteY23" fmla="*/ 4288212 h 4288212"/>
                    <a:gd name="connsiteX24" fmla="*/ 0 w 4795935"/>
                    <a:gd name="connsiteY24" fmla="*/ 4148159 h 4288212"/>
                    <a:gd name="connsiteX25" fmla="*/ 0 w 4795935"/>
                    <a:gd name="connsiteY25" fmla="*/ 3600385 h 4288212"/>
                    <a:gd name="connsiteX26" fmla="*/ 0 w 4795935"/>
                    <a:gd name="connsiteY26" fmla="*/ 2972448 h 4288212"/>
                    <a:gd name="connsiteX27" fmla="*/ 0 w 4795935"/>
                    <a:gd name="connsiteY27" fmla="*/ 2384592 h 4288212"/>
                    <a:gd name="connsiteX28" fmla="*/ 0 w 4795935"/>
                    <a:gd name="connsiteY28" fmla="*/ 1796737 h 4288212"/>
                    <a:gd name="connsiteX29" fmla="*/ 0 w 4795935"/>
                    <a:gd name="connsiteY29" fmla="*/ 1088638 h 4288212"/>
                    <a:gd name="connsiteX30" fmla="*/ 0 w 4795935"/>
                    <a:gd name="connsiteY30" fmla="*/ 140053 h 4288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4795935" h="4288212" fill="none" extrusionOk="0">
                      <a:moveTo>
                        <a:pt x="0" y="140053"/>
                      </a:moveTo>
                      <a:cubicBezTo>
                        <a:pt x="17841" y="60155"/>
                        <a:pt x="63125" y="15185"/>
                        <a:pt x="140053" y="0"/>
                      </a:cubicBezTo>
                      <a:cubicBezTo>
                        <a:pt x="460373" y="26343"/>
                        <a:pt x="603160" y="-17495"/>
                        <a:pt x="785171" y="0"/>
                      </a:cubicBezTo>
                      <a:cubicBezTo>
                        <a:pt x="967182" y="17495"/>
                        <a:pt x="1143908" y="20311"/>
                        <a:pt x="1430290" y="0"/>
                      </a:cubicBezTo>
                      <a:cubicBezTo>
                        <a:pt x="1716672" y="-20311"/>
                        <a:pt x="1771396" y="19381"/>
                        <a:pt x="2075408" y="0"/>
                      </a:cubicBezTo>
                      <a:cubicBezTo>
                        <a:pt x="2379420" y="-19381"/>
                        <a:pt x="2402047" y="-21671"/>
                        <a:pt x="2585052" y="0"/>
                      </a:cubicBezTo>
                      <a:cubicBezTo>
                        <a:pt x="2768057" y="21671"/>
                        <a:pt x="2973878" y="-14877"/>
                        <a:pt x="3094695" y="0"/>
                      </a:cubicBezTo>
                      <a:cubicBezTo>
                        <a:pt x="3215512" y="14877"/>
                        <a:pt x="3493403" y="-11545"/>
                        <a:pt x="3649497" y="0"/>
                      </a:cubicBezTo>
                      <a:cubicBezTo>
                        <a:pt x="3805591" y="11545"/>
                        <a:pt x="4309998" y="-45188"/>
                        <a:pt x="4655882" y="0"/>
                      </a:cubicBezTo>
                      <a:cubicBezTo>
                        <a:pt x="4737847" y="1576"/>
                        <a:pt x="4799278" y="77658"/>
                        <a:pt x="4795935" y="140053"/>
                      </a:cubicBezTo>
                      <a:cubicBezTo>
                        <a:pt x="4793914" y="484879"/>
                        <a:pt x="4766305" y="612902"/>
                        <a:pt x="4795935" y="848152"/>
                      </a:cubicBezTo>
                      <a:cubicBezTo>
                        <a:pt x="4825565" y="1083402"/>
                        <a:pt x="4812781" y="1168186"/>
                        <a:pt x="4795935" y="1395926"/>
                      </a:cubicBezTo>
                      <a:cubicBezTo>
                        <a:pt x="4779089" y="1623666"/>
                        <a:pt x="4769660" y="1801475"/>
                        <a:pt x="4795935" y="2063944"/>
                      </a:cubicBezTo>
                      <a:cubicBezTo>
                        <a:pt x="4822210" y="2326413"/>
                        <a:pt x="4764669" y="2458806"/>
                        <a:pt x="4795935" y="2691880"/>
                      </a:cubicBezTo>
                      <a:cubicBezTo>
                        <a:pt x="4827201" y="2924954"/>
                        <a:pt x="4800943" y="3058012"/>
                        <a:pt x="4795935" y="3399979"/>
                      </a:cubicBezTo>
                      <a:cubicBezTo>
                        <a:pt x="4790927" y="3741946"/>
                        <a:pt x="4819788" y="3798599"/>
                        <a:pt x="4795935" y="4148159"/>
                      </a:cubicBezTo>
                      <a:cubicBezTo>
                        <a:pt x="4791085" y="4220702"/>
                        <a:pt x="4731508" y="4288690"/>
                        <a:pt x="4655882" y="4288212"/>
                      </a:cubicBezTo>
                      <a:cubicBezTo>
                        <a:pt x="4420462" y="4264647"/>
                        <a:pt x="4216097" y="4314524"/>
                        <a:pt x="3965605" y="4288212"/>
                      </a:cubicBezTo>
                      <a:cubicBezTo>
                        <a:pt x="3715113" y="4261900"/>
                        <a:pt x="3611826" y="4309362"/>
                        <a:pt x="3275329" y="4288212"/>
                      </a:cubicBezTo>
                      <a:cubicBezTo>
                        <a:pt x="2938832" y="4267062"/>
                        <a:pt x="2832219" y="4299117"/>
                        <a:pt x="2585052" y="4288212"/>
                      </a:cubicBezTo>
                      <a:cubicBezTo>
                        <a:pt x="2337885" y="4277307"/>
                        <a:pt x="2147203" y="4291553"/>
                        <a:pt x="1939933" y="4288212"/>
                      </a:cubicBezTo>
                      <a:cubicBezTo>
                        <a:pt x="1732663" y="4284871"/>
                        <a:pt x="1598596" y="4291905"/>
                        <a:pt x="1430290" y="4288212"/>
                      </a:cubicBezTo>
                      <a:cubicBezTo>
                        <a:pt x="1261984" y="4284519"/>
                        <a:pt x="1033134" y="4277986"/>
                        <a:pt x="875488" y="4288212"/>
                      </a:cubicBezTo>
                      <a:cubicBezTo>
                        <a:pt x="717842" y="4298438"/>
                        <a:pt x="477064" y="4309719"/>
                        <a:pt x="140053" y="4288212"/>
                      </a:cubicBezTo>
                      <a:cubicBezTo>
                        <a:pt x="65086" y="4283983"/>
                        <a:pt x="877" y="4227457"/>
                        <a:pt x="0" y="4148159"/>
                      </a:cubicBezTo>
                      <a:cubicBezTo>
                        <a:pt x="4712" y="3898326"/>
                        <a:pt x="6302" y="3858360"/>
                        <a:pt x="0" y="3600385"/>
                      </a:cubicBezTo>
                      <a:cubicBezTo>
                        <a:pt x="-6302" y="3342410"/>
                        <a:pt x="15451" y="3233299"/>
                        <a:pt x="0" y="2972448"/>
                      </a:cubicBezTo>
                      <a:cubicBezTo>
                        <a:pt x="-15451" y="2711597"/>
                        <a:pt x="24359" y="2658807"/>
                        <a:pt x="0" y="2384592"/>
                      </a:cubicBezTo>
                      <a:cubicBezTo>
                        <a:pt x="-24359" y="2110377"/>
                        <a:pt x="20736" y="1970162"/>
                        <a:pt x="0" y="1796737"/>
                      </a:cubicBezTo>
                      <a:cubicBezTo>
                        <a:pt x="-20736" y="1623313"/>
                        <a:pt x="-16112" y="1372194"/>
                        <a:pt x="0" y="1088638"/>
                      </a:cubicBezTo>
                      <a:cubicBezTo>
                        <a:pt x="16112" y="805082"/>
                        <a:pt x="41615" y="585032"/>
                        <a:pt x="0" y="140053"/>
                      </a:cubicBezTo>
                      <a:close/>
                    </a:path>
                    <a:path w="4795935" h="4288212" stroke="0" extrusionOk="0">
                      <a:moveTo>
                        <a:pt x="0" y="140053"/>
                      </a:moveTo>
                      <a:cubicBezTo>
                        <a:pt x="-2854" y="69648"/>
                        <a:pt x="57352" y="-11283"/>
                        <a:pt x="140053" y="0"/>
                      </a:cubicBezTo>
                      <a:cubicBezTo>
                        <a:pt x="388867" y="14292"/>
                        <a:pt x="466974" y="-14348"/>
                        <a:pt x="740013" y="0"/>
                      </a:cubicBezTo>
                      <a:cubicBezTo>
                        <a:pt x="1013052" y="14348"/>
                        <a:pt x="1231080" y="7838"/>
                        <a:pt x="1475448" y="0"/>
                      </a:cubicBezTo>
                      <a:cubicBezTo>
                        <a:pt x="1719817" y="-7838"/>
                        <a:pt x="1948789" y="270"/>
                        <a:pt x="2120567" y="0"/>
                      </a:cubicBezTo>
                      <a:cubicBezTo>
                        <a:pt x="2292345" y="-270"/>
                        <a:pt x="2707299" y="24502"/>
                        <a:pt x="2856002" y="0"/>
                      </a:cubicBezTo>
                      <a:cubicBezTo>
                        <a:pt x="3004706" y="-24502"/>
                        <a:pt x="3219478" y="27056"/>
                        <a:pt x="3410803" y="0"/>
                      </a:cubicBezTo>
                      <a:cubicBezTo>
                        <a:pt x="3602128" y="-27056"/>
                        <a:pt x="3720961" y="-24652"/>
                        <a:pt x="4010764" y="0"/>
                      </a:cubicBezTo>
                      <a:cubicBezTo>
                        <a:pt x="4300567" y="24652"/>
                        <a:pt x="4417192" y="-5460"/>
                        <a:pt x="4655882" y="0"/>
                      </a:cubicBezTo>
                      <a:cubicBezTo>
                        <a:pt x="4727626" y="-2542"/>
                        <a:pt x="4799647" y="71844"/>
                        <a:pt x="4795935" y="140053"/>
                      </a:cubicBezTo>
                      <a:cubicBezTo>
                        <a:pt x="4810322" y="446926"/>
                        <a:pt x="4818274" y="567724"/>
                        <a:pt x="4795935" y="808071"/>
                      </a:cubicBezTo>
                      <a:cubicBezTo>
                        <a:pt x="4773596" y="1048418"/>
                        <a:pt x="4810580" y="1295246"/>
                        <a:pt x="4795935" y="1436007"/>
                      </a:cubicBezTo>
                      <a:cubicBezTo>
                        <a:pt x="4781290" y="1576768"/>
                        <a:pt x="4820966" y="1817646"/>
                        <a:pt x="4795935" y="2184187"/>
                      </a:cubicBezTo>
                      <a:cubicBezTo>
                        <a:pt x="4770904" y="2550728"/>
                        <a:pt x="4829180" y="2762876"/>
                        <a:pt x="4795935" y="2932367"/>
                      </a:cubicBezTo>
                      <a:cubicBezTo>
                        <a:pt x="4762690" y="3101858"/>
                        <a:pt x="4808564" y="3858295"/>
                        <a:pt x="4795935" y="4148159"/>
                      </a:cubicBezTo>
                      <a:cubicBezTo>
                        <a:pt x="4795814" y="4218739"/>
                        <a:pt x="4721630" y="4289415"/>
                        <a:pt x="4655882" y="4288212"/>
                      </a:cubicBezTo>
                      <a:cubicBezTo>
                        <a:pt x="4338636" y="4288757"/>
                        <a:pt x="4125937" y="4296539"/>
                        <a:pt x="3965605" y="4288212"/>
                      </a:cubicBezTo>
                      <a:cubicBezTo>
                        <a:pt x="3805273" y="4279885"/>
                        <a:pt x="3588470" y="4279982"/>
                        <a:pt x="3320487" y="4288212"/>
                      </a:cubicBezTo>
                      <a:cubicBezTo>
                        <a:pt x="3052504" y="4296442"/>
                        <a:pt x="2787998" y="4310477"/>
                        <a:pt x="2630210" y="4288212"/>
                      </a:cubicBezTo>
                      <a:cubicBezTo>
                        <a:pt x="2472422" y="4265947"/>
                        <a:pt x="2264322" y="4288879"/>
                        <a:pt x="2120567" y="4288212"/>
                      </a:cubicBezTo>
                      <a:cubicBezTo>
                        <a:pt x="1976812" y="4287545"/>
                        <a:pt x="1612671" y="4297199"/>
                        <a:pt x="1385132" y="4288212"/>
                      </a:cubicBezTo>
                      <a:cubicBezTo>
                        <a:pt x="1157594" y="4279225"/>
                        <a:pt x="931608" y="4259276"/>
                        <a:pt x="740013" y="4288212"/>
                      </a:cubicBezTo>
                      <a:cubicBezTo>
                        <a:pt x="548418" y="4317148"/>
                        <a:pt x="310927" y="4297097"/>
                        <a:pt x="140053" y="4288212"/>
                      </a:cubicBezTo>
                      <a:cubicBezTo>
                        <a:pt x="77319" y="4291074"/>
                        <a:pt x="16677" y="4224517"/>
                        <a:pt x="0" y="4148159"/>
                      </a:cubicBezTo>
                      <a:cubicBezTo>
                        <a:pt x="30385" y="3900862"/>
                        <a:pt x="11813" y="3769984"/>
                        <a:pt x="0" y="3520222"/>
                      </a:cubicBezTo>
                      <a:cubicBezTo>
                        <a:pt x="-11813" y="3270460"/>
                        <a:pt x="-20232" y="2933676"/>
                        <a:pt x="0" y="2772043"/>
                      </a:cubicBezTo>
                      <a:cubicBezTo>
                        <a:pt x="20232" y="2610410"/>
                        <a:pt x="-20381" y="2391478"/>
                        <a:pt x="0" y="2224268"/>
                      </a:cubicBezTo>
                      <a:cubicBezTo>
                        <a:pt x="20381" y="2057059"/>
                        <a:pt x="-16123" y="1845982"/>
                        <a:pt x="0" y="1636413"/>
                      </a:cubicBezTo>
                      <a:cubicBezTo>
                        <a:pt x="16123" y="1426844"/>
                        <a:pt x="19161" y="1274366"/>
                        <a:pt x="0" y="1088638"/>
                      </a:cubicBezTo>
                      <a:cubicBezTo>
                        <a:pt x="-19161" y="902910"/>
                        <a:pt x="19769" y="545320"/>
                        <a:pt x="0" y="1400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rgbClr val="369464"/>
                  </a:solidFill>
                  <a:extLst>
                    <a:ext uri="{C807C97D-BFC1-408E-A445-0C87EB9F89A2}">
                      <ask:lineSketchStyleProps xmlns:ask="http://schemas.microsoft.com/office/drawing/2018/sketchyshapes" sd="360517464">
                        <a:prstGeom prst="roundRect">
                          <a:avLst>
                            <a:gd name="adj" fmla="val 3266"/>
                          </a:avLst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BF0BC166-7685-EA89-55D7-DDC2251C2C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43114" y="1814963"/>
                <a:ext cx="4252581" cy="2776125"/>
              </a:xfrm>
              <a:prstGeom prst="rect">
                <a:avLst/>
              </a:prstGeom>
            </p:spPr>
          </p:pic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213A1F2-A57F-DB76-825C-25F8CC9A4AF7}"/>
                </a:ext>
              </a:extLst>
            </p:cNvPr>
            <p:cNvSpPr txBox="1"/>
            <p:nvPr/>
          </p:nvSpPr>
          <p:spPr>
            <a:xfrm>
              <a:off x="7693067" y="3271839"/>
              <a:ext cx="1625766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5000" dirty="0">
                  <a:gradFill flip="none" rotWithShape="1">
                    <a:gsLst>
                      <a:gs pos="0">
                        <a:schemeClr val="accent1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atin typeface="#9Slide05 Phobia" panose="02000506000000020003" pitchFamily="2" charset="0"/>
                </a:rPr>
                <a:t>Bắt mắt</a:t>
              </a:r>
              <a:endParaRPr lang="en-US" sz="5000" dirty="0">
                <a:gradFill flip="none" rotWithShape="1">
                  <a:gsLst>
                    <a:gs pos="0">
                      <a:schemeClr val="accent1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50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atin typeface="#9Slide05 Phobia" panose="02000506000000020003" pitchFamily="2" charset="0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62C37BEE-B3F8-DB3C-695C-24A66842962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9582" b="22738"/>
          <a:stretch/>
        </p:blipFill>
        <p:spPr>
          <a:xfrm flipH="1">
            <a:off x="10023715" y="4445793"/>
            <a:ext cx="2181972" cy="244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53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1C7D49-9BC8-2AA4-F94A-555305E5D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C376E98-3A0D-B8A1-EEB7-2E17F730A5BF}"/>
              </a:ext>
            </a:extLst>
          </p:cNvPr>
          <p:cNvGrpSpPr/>
          <p:nvPr/>
        </p:nvGrpSpPr>
        <p:grpSpPr>
          <a:xfrm flipH="1">
            <a:off x="3411412" y="167193"/>
            <a:ext cx="8472196" cy="6523613"/>
            <a:chOff x="355217" y="327108"/>
            <a:chExt cx="5740783" cy="605589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4CA2593-96DE-BEF1-9B2E-CAB856413AFD}"/>
                </a:ext>
              </a:extLst>
            </p:cNvPr>
            <p:cNvGrpSpPr/>
            <p:nvPr/>
          </p:nvGrpSpPr>
          <p:grpSpPr>
            <a:xfrm>
              <a:off x="355217" y="327108"/>
              <a:ext cx="5740783" cy="6055898"/>
              <a:chOff x="355216" y="178687"/>
              <a:chExt cx="5740783" cy="6055898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95A6EB0F-1FCE-71B1-5315-526FF0220CF5}"/>
                  </a:ext>
                </a:extLst>
              </p:cNvPr>
              <p:cNvSpPr/>
              <p:nvPr/>
            </p:nvSpPr>
            <p:spPr>
              <a:xfrm>
                <a:off x="619584" y="2547257"/>
                <a:ext cx="5361338" cy="3256384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" name="Picture 27" descr="A picture containing icon&#10;&#10;Description automatically generated">
                <a:extLst>
                  <a:ext uri="{FF2B5EF4-FFF2-40B4-BE49-F238E27FC236}">
                    <a16:creationId xmlns:a16="http://schemas.microsoft.com/office/drawing/2014/main" id="{699F0AA0-C377-B399-25EC-75623C4CAA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82" t="6395" r="23469" b="5280"/>
              <a:stretch/>
            </p:blipFill>
            <p:spPr>
              <a:xfrm flipH="1">
                <a:off x="355216" y="178687"/>
                <a:ext cx="5740783" cy="6055898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5BA63C7-4240-5F66-4388-D5D28022D7BE}"/>
                </a:ext>
              </a:extLst>
            </p:cNvPr>
            <p:cNvSpPr txBox="1"/>
            <p:nvPr/>
          </p:nvSpPr>
          <p:spPr>
            <a:xfrm>
              <a:off x="1531824" y="2849699"/>
              <a:ext cx="3536860" cy="7715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uLnTx/>
                  <a:uFillTx/>
                  <a:latin typeface="Pacifico" panose="00000500000000000000" pitchFamily="2" charset="0"/>
                  <a:ea typeface="Times New Roman" panose="02020603050405020304" pitchFamily="18" charset="0"/>
                  <a:cs typeface="+mn-cs"/>
                </a:rPr>
                <a:t>Chia sẻ trước lớp</a:t>
              </a:r>
              <a:endPara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Pacifico" panose="00000500000000000000" pitchFamily="2" charset="0"/>
                <a:ea typeface="微软雅黑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AF1FB8-372A-A5B7-E3E1-2E16992F2EAB}"/>
              </a:ext>
            </a:extLst>
          </p:cNvPr>
          <p:cNvGrpSpPr/>
          <p:nvPr/>
        </p:nvGrpSpPr>
        <p:grpSpPr>
          <a:xfrm>
            <a:off x="656152" y="2028945"/>
            <a:ext cx="3783682" cy="4579424"/>
            <a:chOff x="824473" y="1091681"/>
            <a:chExt cx="3859494" cy="501566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77EF1D7-BAA0-51A7-012E-182FFFBD433B}"/>
                </a:ext>
              </a:extLst>
            </p:cNvPr>
            <p:cNvSpPr/>
            <p:nvPr/>
          </p:nvSpPr>
          <p:spPr>
            <a:xfrm>
              <a:off x="1810139" y="1884783"/>
              <a:ext cx="1399592" cy="104502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D2824A9-2DE9-D7E3-C7C7-39630F457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24473" y="1091681"/>
              <a:ext cx="3859494" cy="5015669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66CB607-03CA-20EF-1DDC-D4EA6CF51255}"/>
              </a:ext>
            </a:extLst>
          </p:cNvPr>
          <p:cNvSpPr txBox="1"/>
          <p:nvPr/>
        </p:nvSpPr>
        <p:spPr>
          <a:xfrm>
            <a:off x="4260375" y="3738142"/>
            <a:ext cx="6594810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vi-VN" sz="35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Em thích phiếu đọc sách của ai?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vi-VN" sz="35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Điều gì khiến em thích?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vi-VN" sz="35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Em học được điều gì từ cách viết phiếu đọc sách của bạn? </a:t>
            </a:r>
            <a:endParaRPr lang="en-US" sz="3500" b="1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Picture 35" descr="A picture containing text&#10;&#10;Description automatically generated">
            <a:extLst>
              <a:ext uri="{FF2B5EF4-FFF2-40B4-BE49-F238E27FC236}">
                <a16:creationId xmlns:a16="http://schemas.microsoft.com/office/drawing/2014/main" id="{7433C9CE-3FEA-1132-0154-91B3EB77443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6" r="31476" b="68116"/>
          <a:stretch/>
        </p:blipFill>
        <p:spPr>
          <a:xfrm>
            <a:off x="-437465" y="-111310"/>
            <a:ext cx="2209406" cy="2447865"/>
          </a:xfrm>
          <a:prstGeom prst="rect">
            <a:avLst/>
          </a:prstGeom>
        </p:spPr>
      </p:pic>
      <p:pic>
        <p:nvPicPr>
          <p:cNvPr id="37" name="Picture 36" descr="A picture containing text&#10;&#10;Description automatically generated">
            <a:extLst>
              <a:ext uri="{FF2B5EF4-FFF2-40B4-BE49-F238E27FC236}">
                <a16:creationId xmlns:a16="http://schemas.microsoft.com/office/drawing/2014/main" id="{804BBF0A-7EA5-EB42-6EDD-B2CCC97160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7" r="20575" b="66485"/>
          <a:stretch/>
        </p:blipFill>
        <p:spPr>
          <a:xfrm>
            <a:off x="1528149" y="-363484"/>
            <a:ext cx="1665430" cy="2573108"/>
          </a:xfrm>
          <a:prstGeom prst="rect">
            <a:avLst/>
          </a:prstGeom>
        </p:spPr>
      </p:pic>
      <p:pic>
        <p:nvPicPr>
          <p:cNvPr id="38" name="Picture 37" descr="A picture containing text&#10;&#10;Description automatically generated">
            <a:extLst>
              <a:ext uri="{FF2B5EF4-FFF2-40B4-BE49-F238E27FC236}">
                <a16:creationId xmlns:a16="http://schemas.microsoft.com/office/drawing/2014/main" id="{46931951-0CD6-E539-16F8-0F9AABFE42D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6" r="31476" b="68116"/>
          <a:stretch/>
        </p:blipFill>
        <p:spPr>
          <a:xfrm>
            <a:off x="2971900" y="-84387"/>
            <a:ext cx="2209406" cy="2447865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4A944D7A-D48B-7823-DA3E-1A08A38C5805}"/>
              </a:ext>
            </a:extLst>
          </p:cNvPr>
          <p:cNvGrpSpPr/>
          <p:nvPr/>
        </p:nvGrpSpPr>
        <p:grpSpPr>
          <a:xfrm>
            <a:off x="5427200" y="362361"/>
            <a:ext cx="3515049" cy="1500521"/>
            <a:chOff x="11313692" y="597918"/>
            <a:chExt cx="2994058" cy="1829160"/>
          </a:xfrm>
        </p:grpSpPr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B59C52D8-7491-09C5-FB87-75DC622B5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313692" y="597918"/>
              <a:ext cx="2994058" cy="182916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1A6F523-03A1-C0BD-F63A-90CC4D86F09A}"/>
                </a:ext>
              </a:extLst>
            </p:cNvPr>
            <p:cNvSpPr txBox="1"/>
            <p:nvPr/>
          </p:nvSpPr>
          <p:spPr>
            <a:xfrm>
              <a:off x="11425256" y="724609"/>
              <a:ext cx="2551854" cy="15757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+mj-lt"/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</a:rPr>
                <a:t>nhóm</a:t>
              </a:r>
              <a:endParaRPr lang="en-US" sz="2800" b="1" dirty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+mj-lt"/>
                </a:rPr>
                <a:t>Lắng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</a:rPr>
                <a:t>nghe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</a:rPr>
                <a:t> –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</a:rPr>
                <a:t>nhận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</a:rPr>
                <a:t>xét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</a:rPr>
                <a:t> </a:t>
              </a: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+mj-lt"/>
                </a:rPr>
                <a:t>–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</a:rPr>
                <a:t>rút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</a:rPr>
                <a:t>kinh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</a:rPr>
                <a:t>nghiệm</a:t>
              </a:r>
              <a:endParaRPr lang="en-US" sz="28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0132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347D02-2EC7-5F87-E3D3-814C796EF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C376E98-3A0D-B8A1-EEB7-2E17F730A5BF}"/>
              </a:ext>
            </a:extLst>
          </p:cNvPr>
          <p:cNvGrpSpPr/>
          <p:nvPr/>
        </p:nvGrpSpPr>
        <p:grpSpPr>
          <a:xfrm flipH="1">
            <a:off x="3411412" y="167193"/>
            <a:ext cx="8472196" cy="6523613"/>
            <a:chOff x="355217" y="327108"/>
            <a:chExt cx="5740783" cy="605589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4CA2593-96DE-BEF1-9B2E-CAB856413AFD}"/>
                </a:ext>
              </a:extLst>
            </p:cNvPr>
            <p:cNvGrpSpPr/>
            <p:nvPr/>
          </p:nvGrpSpPr>
          <p:grpSpPr>
            <a:xfrm>
              <a:off x="355217" y="327108"/>
              <a:ext cx="5740783" cy="6055898"/>
              <a:chOff x="355216" y="178687"/>
              <a:chExt cx="5740783" cy="6055898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95A6EB0F-1FCE-71B1-5315-526FF0220CF5}"/>
                  </a:ext>
                </a:extLst>
              </p:cNvPr>
              <p:cNvSpPr/>
              <p:nvPr/>
            </p:nvSpPr>
            <p:spPr>
              <a:xfrm>
                <a:off x="619584" y="2547257"/>
                <a:ext cx="5361338" cy="3256384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" name="Picture 27" descr="A picture containing icon&#10;&#10;Description automatically generated">
                <a:extLst>
                  <a:ext uri="{FF2B5EF4-FFF2-40B4-BE49-F238E27FC236}">
                    <a16:creationId xmlns:a16="http://schemas.microsoft.com/office/drawing/2014/main" id="{699F0AA0-C377-B399-25EC-75623C4CAA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82" t="6395" r="23469" b="5280"/>
              <a:stretch/>
            </p:blipFill>
            <p:spPr>
              <a:xfrm flipH="1">
                <a:off x="355216" y="178687"/>
                <a:ext cx="5740783" cy="6055898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5BA63C7-4240-5F66-4388-D5D28022D7BE}"/>
                </a:ext>
              </a:extLst>
            </p:cNvPr>
            <p:cNvSpPr txBox="1"/>
            <p:nvPr/>
          </p:nvSpPr>
          <p:spPr>
            <a:xfrm>
              <a:off x="697100" y="3338170"/>
              <a:ext cx="4948165" cy="19714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uLnTx/>
                  <a:uFillTx/>
                  <a:latin typeface="Pacifico" panose="00000500000000000000" pitchFamily="2" charset="0"/>
                  <a:ea typeface="Times New Roman" panose="02020603050405020304" pitchFamily="18" charset="0"/>
                  <a:cs typeface="+mn-cs"/>
                </a:rPr>
                <a:t>Bình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uLnTx/>
                  <a:uFillTx/>
                  <a:latin typeface="Pacifico" panose="00000500000000000000" pitchFamily="2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uLnTx/>
                  <a:uFillTx/>
                  <a:latin typeface="Pacifico" panose="00000500000000000000" pitchFamily="2" charset="0"/>
                  <a:ea typeface="Times New Roman" panose="02020603050405020304" pitchFamily="18" charset="0"/>
                  <a:cs typeface="+mn-cs"/>
                </a:rPr>
                <a:t>chọn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uLnTx/>
                  <a:uFillTx/>
                  <a:latin typeface="Pacifico" panose="00000500000000000000" pitchFamily="2" charset="0"/>
                  <a:ea typeface="Times New Roman" panose="02020603050405020304" pitchFamily="18" charset="0"/>
                  <a:cs typeface="+mn-cs"/>
                </a:rPr>
                <a:t> 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uLnTx/>
                  <a:uFillTx/>
                  <a:latin typeface="Pacifico" panose="00000500000000000000" pitchFamily="2" charset="0"/>
                  <a:ea typeface="Times New Roman" panose="02020603050405020304" pitchFamily="18" charset="0"/>
                  <a:cs typeface="+mn-cs"/>
                </a:rPr>
                <a:t>Phiếu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uLnTx/>
                  <a:uFillTx/>
                  <a:latin typeface="Pacifico" panose="00000500000000000000" pitchFamily="2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uLnTx/>
                  <a:uFillTx/>
                  <a:latin typeface="Pacifico" panose="00000500000000000000" pitchFamily="2" charset="0"/>
                  <a:ea typeface="Times New Roman" panose="02020603050405020304" pitchFamily="18" charset="0"/>
                  <a:cs typeface="+mn-cs"/>
                </a:rPr>
                <a:t>đọc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uLnTx/>
                  <a:uFillTx/>
                  <a:latin typeface="Pacifico" panose="00000500000000000000" pitchFamily="2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uLnTx/>
                  <a:uFillTx/>
                  <a:latin typeface="Pacifico" panose="00000500000000000000" pitchFamily="2" charset="0"/>
                  <a:ea typeface="Times New Roman" panose="02020603050405020304" pitchFamily="18" charset="0"/>
                  <a:cs typeface="+mn-cs"/>
                </a:rPr>
                <a:t>ấn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uLnTx/>
                  <a:uFillTx/>
                  <a:latin typeface="Pacifico" panose="00000500000000000000" pitchFamily="2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uLnTx/>
                  <a:uFillTx/>
                  <a:latin typeface="Pacifico" panose="00000500000000000000" pitchFamily="2" charset="0"/>
                  <a:ea typeface="Times New Roman" panose="02020603050405020304" pitchFamily="18" charset="0"/>
                  <a:cs typeface="+mn-cs"/>
                </a:rPr>
                <a:t>tượng</a:t>
              </a:r>
              <a:endPara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Pacifico" panose="00000500000000000000" pitchFamily="2" charset="0"/>
                <a:ea typeface="微软雅黑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AF1FB8-372A-A5B7-E3E1-2E16992F2EAB}"/>
              </a:ext>
            </a:extLst>
          </p:cNvPr>
          <p:cNvGrpSpPr/>
          <p:nvPr/>
        </p:nvGrpSpPr>
        <p:grpSpPr>
          <a:xfrm>
            <a:off x="590919" y="2461204"/>
            <a:ext cx="3783682" cy="4579424"/>
            <a:chOff x="824473" y="1091681"/>
            <a:chExt cx="3859494" cy="501566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77EF1D7-BAA0-51A7-012E-182FFFBD433B}"/>
                </a:ext>
              </a:extLst>
            </p:cNvPr>
            <p:cNvSpPr/>
            <p:nvPr/>
          </p:nvSpPr>
          <p:spPr>
            <a:xfrm>
              <a:off x="1810139" y="1884783"/>
              <a:ext cx="1399592" cy="104502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D2824A9-2DE9-D7E3-C7C7-39630F457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24473" y="1091681"/>
              <a:ext cx="3859494" cy="5015669"/>
            </a:xfrm>
            <a:prstGeom prst="rect">
              <a:avLst/>
            </a:prstGeom>
          </p:spPr>
        </p:pic>
      </p:grpSp>
      <p:pic>
        <p:nvPicPr>
          <p:cNvPr id="36" name="Picture 35" descr="A picture containing text&#10;&#10;Description automatically generated">
            <a:extLst>
              <a:ext uri="{FF2B5EF4-FFF2-40B4-BE49-F238E27FC236}">
                <a16:creationId xmlns:a16="http://schemas.microsoft.com/office/drawing/2014/main" id="{7433C9CE-3FEA-1132-0154-91B3EB77443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6" r="31476" b="68116"/>
          <a:stretch/>
        </p:blipFill>
        <p:spPr>
          <a:xfrm>
            <a:off x="-437465" y="-111310"/>
            <a:ext cx="2209406" cy="2447865"/>
          </a:xfrm>
          <a:prstGeom prst="rect">
            <a:avLst/>
          </a:prstGeom>
        </p:spPr>
      </p:pic>
      <p:pic>
        <p:nvPicPr>
          <p:cNvPr id="37" name="Picture 36" descr="A picture containing text&#10;&#10;Description automatically generated">
            <a:extLst>
              <a:ext uri="{FF2B5EF4-FFF2-40B4-BE49-F238E27FC236}">
                <a16:creationId xmlns:a16="http://schemas.microsoft.com/office/drawing/2014/main" id="{804BBF0A-7EA5-EB42-6EDD-B2CCC97160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7" r="20575" b="66485"/>
          <a:stretch/>
        </p:blipFill>
        <p:spPr>
          <a:xfrm>
            <a:off x="1528149" y="-363484"/>
            <a:ext cx="1665430" cy="2573108"/>
          </a:xfrm>
          <a:prstGeom prst="rect">
            <a:avLst/>
          </a:prstGeom>
        </p:spPr>
      </p:pic>
      <p:pic>
        <p:nvPicPr>
          <p:cNvPr id="38" name="Picture 37" descr="A picture containing text&#10;&#10;Description automatically generated">
            <a:extLst>
              <a:ext uri="{FF2B5EF4-FFF2-40B4-BE49-F238E27FC236}">
                <a16:creationId xmlns:a16="http://schemas.microsoft.com/office/drawing/2014/main" id="{46931951-0CD6-E539-16F8-0F9AABFE42D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6" r="31476" b="68116"/>
          <a:stretch/>
        </p:blipFill>
        <p:spPr>
          <a:xfrm>
            <a:off x="2971900" y="-84387"/>
            <a:ext cx="2209406" cy="244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70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9595F2-2857-CE14-4982-ECCB64210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A9F784E-A35B-1FD2-62BB-C39CB38588AF}"/>
              </a:ext>
            </a:extLst>
          </p:cNvPr>
          <p:cNvGrpSpPr/>
          <p:nvPr/>
        </p:nvGrpSpPr>
        <p:grpSpPr>
          <a:xfrm>
            <a:off x="7710979" y="1458408"/>
            <a:ext cx="3359021" cy="1810139"/>
            <a:chOff x="180233" y="340566"/>
            <a:chExt cx="5450406" cy="461865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F14BCBA-5FE4-6E62-D785-E00F6F45CCDC}"/>
                </a:ext>
              </a:extLst>
            </p:cNvPr>
            <p:cNvGrpSpPr/>
            <p:nvPr/>
          </p:nvGrpSpPr>
          <p:grpSpPr>
            <a:xfrm>
              <a:off x="180233" y="340566"/>
              <a:ext cx="5450406" cy="4618653"/>
              <a:chOff x="278589" y="214604"/>
              <a:chExt cx="5450406" cy="4618653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3719F911-5176-0773-07B9-093EA0BC3E37}"/>
                  </a:ext>
                </a:extLst>
              </p:cNvPr>
              <p:cNvSpPr/>
              <p:nvPr/>
            </p:nvSpPr>
            <p:spPr>
              <a:xfrm>
                <a:off x="839755" y="307910"/>
                <a:ext cx="569167" cy="1119674"/>
              </a:xfrm>
              <a:custGeom>
                <a:avLst/>
                <a:gdLst>
                  <a:gd name="connsiteX0" fmla="*/ 130629 w 569167"/>
                  <a:gd name="connsiteY0" fmla="*/ 46653 h 1119674"/>
                  <a:gd name="connsiteX1" fmla="*/ 298580 w 569167"/>
                  <a:gd name="connsiteY1" fmla="*/ 0 h 1119674"/>
                  <a:gd name="connsiteX2" fmla="*/ 494523 w 569167"/>
                  <a:gd name="connsiteY2" fmla="*/ 74645 h 1119674"/>
                  <a:gd name="connsiteX3" fmla="*/ 569167 w 569167"/>
                  <a:gd name="connsiteY3" fmla="*/ 195943 h 1119674"/>
                  <a:gd name="connsiteX4" fmla="*/ 550506 w 569167"/>
                  <a:gd name="connsiteY4" fmla="*/ 615821 h 1119674"/>
                  <a:gd name="connsiteX5" fmla="*/ 494523 w 569167"/>
                  <a:gd name="connsiteY5" fmla="*/ 1119674 h 1119674"/>
                  <a:gd name="connsiteX6" fmla="*/ 27992 w 569167"/>
                  <a:gd name="connsiteY6" fmla="*/ 858417 h 1119674"/>
                  <a:gd name="connsiteX7" fmla="*/ 0 w 569167"/>
                  <a:gd name="connsiteY7" fmla="*/ 279919 h 1119674"/>
                  <a:gd name="connsiteX8" fmla="*/ 130629 w 569167"/>
                  <a:gd name="connsiteY8" fmla="*/ 46653 h 1119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9167" h="1119674">
                    <a:moveTo>
                      <a:pt x="130629" y="46653"/>
                    </a:moveTo>
                    <a:lnTo>
                      <a:pt x="298580" y="0"/>
                    </a:lnTo>
                    <a:lnTo>
                      <a:pt x="494523" y="74645"/>
                    </a:lnTo>
                    <a:lnTo>
                      <a:pt x="569167" y="195943"/>
                    </a:lnTo>
                    <a:lnTo>
                      <a:pt x="550506" y="615821"/>
                    </a:lnTo>
                    <a:lnTo>
                      <a:pt x="494523" y="1119674"/>
                    </a:lnTo>
                    <a:lnTo>
                      <a:pt x="27992" y="858417"/>
                    </a:lnTo>
                    <a:lnTo>
                      <a:pt x="0" y="279919"/>
                    </a:lnTo>
                    <a:lnTo>
                      <a:pt x="130629" y="4665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78CF1210-FCD8-0ADA-FE1D-4974C8DA66D1}"/>
                  </a:ext>
                </a:extLst>
              </p:cNvPr>
              <p:cNvSpPr/>
              <p:nvPr/>
            </p:nvSpPr>
            <p:spPr>
              <a:xfrm>
                <a:off x="1539830" y="254640"/>
                <a:ext cx="569167" cy="1119674"/>
              </a:xfrm>
              <a:custGeom>
                <a:avLst/>
                <a:gdLst>
                  <a:gd name="connsiteX0" fmla="*/ 130629 w 569167"/>
                  <a:gd name="connsiteY0" fmla="*/ 46653 h 1119674"/>
                  <a:gd name="connsiteX1" fmla="*/ 298580 w 569167"/>
                  <a:gd name="connsiteY1" fmla="*/ 0 h 1119674"/>
                  <a:gd name="connsiteX2" fmla="*/ 494523 w 569167"/>
                  <a:gd name="connsiteY2" fmla="*/ 74645 h 1119674"/>
                  <a:gd name="connsiteX3" fmla="*/ 569167 w 569167"/>
                  <a:gd name="connsiteY3" fmla="*/ 195943 h 1119674"/>
                  <a:gd name="connsiteX4" fmla="*/ 550506 w 569167"/>
                  <a:gd name="connsiteY4" fmla="*/ 615821 h 1119674"/>
                  <a:gd name="connsiteX5" fmla="*/ 494523 w 569167"/>
                  <a:gd name="connsiteY5" fmla="*/ 1119674 h 1119674"/>
                  <a:gd name="connsiteX6" fmla="*/ 27992 w 569167"/>
                  <a:gd name="connsiteY6" fmla="*/ 858417 h 1119674"/>
                  <a:gd name="connsiteX7" fmla="*/ 0 w 569167"/>
                  <a:gd name="connsiteY7" fmla="*/ 279919 h 1119674"/>
                  <a:gd name="connsiteX8" fmla="*/ 130629 w 569167"/>
                  <a:gd name="connsiteY8" fmla="*/ 46653 h 1119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9167" h="1119674">
                    <a:moveTo>
                      <a:pt x="130629" y="46653"/>
                    </a:moveTo>
                    <a:lnTo>
                      <a:pt x="298580" y="0"/>
                    </a:lnTo>
                    <a:lnTo>
                      <a:pt x="494523" y="74645"/>
                    </a:lnTo>
                    <a:lnTo>
                      <a:pt x="569167" y="195943"/>
                    </a:lnTo>
                    <a:lnTo>
                      <a:pt x="550506" y="615821"/>
                    </a:lnTo>
                    <a:lnTo>
                      <a:pt x="494523" y="1119674"/>
                    </a:lnTo>
                    <a:lnTo>
                      <a:pt x="27992" y="858417"/>
                    </a:lnTo>
                    <a:lnTo>
                      <a:pt x="0" y="279919"/>
                    </a:lnTo>
                    <a:lnTo>
                      <a:pt x="130629" y="4665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171BE747-F7E7-F598-7FDE-3F661DAE3ED7}"/>
                  </a:ext>
                </a:extLst>
              </p:cNvPr>
              <p:cNvSpPr/>
              <p:nvPr/>
            </p:nvSpPr>
            <p:spPr>
              <a:xfrm>
                <a:off x="3415004" y="3284376"/>
                <a:ext cx="1632857" cy="1287624"/>
              </a:xfrm>
              <a:custGeom>
                <a:avLst/>
                <a:gdLst>
                  <a:gd name="connsiteX0" fmla="*/ 139959 w 1632857"/>
                  <a:gd name="connsiteY0" fmla="*/ 886408 h 1287624"/>
                  <a:gd name="connsiteX1" fmla="*/ 139959 w 1632857"/>
                  <a:gd name="connsiteY1" fmla="*/ 886408 h 1287624"/>
                  <a:gd name="connsiteX2" fmla="*/ 0 w 1632857"/>
                  <a:gd name="connsiteY2" fmla="*/ 18661 h 1287624"/>
                  <a:gd name="connsiteX3" fmla="*/ 1632857 w 1632857"/>
                  <a:gd name="connsiteY3" fmla="*/ 0 h 1287624"/>
                  <a:gd name="connsiteX4" fmla="*/ 1558212 w 1632857"/>
                  <a:gd name="connsiteY4" fmla="*/ 699795 h 1287624"/>
                  <a:gd name="connsiteX5" fmla="*/ 1530220 w 1632857"/>
                  <a:gd name="connsiteY5" fmla="*/ 1129004 h 1287624"/>
                  <a:gd name="connsiteX6" fmla="*/ 1380931 w 1632857"/>
                  <a:gd name="connsiteY6" fmla="*/ 1250302 h 1287624"/>
                  <a:gd name="connsiteX7" fmla="*/ 1156996 w 1632857"/>
                  <a:gd name="connsiteY7" fmla="*/ 1231640 h 1287624"/>
                  <a:gd name="connsiteX8" fmla="*/ 1268963 w 1632857"/>
                  <a:gd name="connsiteY8" fmla="*/ 998375 h 1287624"/>
                  <a:gd name="connsiteX9" fmla="*/ 1259633 w 1632857"/>
                  <a:gd name="connsiteY9" fmla="*/ 923730 h 1287624"/>
                  <a:gd name="connsiteX10" fmla="*/ 1054359 w 1632857"/>
                  <a:gd name="connsiteY10" fmla="*/ 942391 h 1287624"/>
                  <a:gd name="connsiteX11" fmla="*/ 849086 w 1632857"/>
                  <a:gd name="connsiteY11" fmla="*/ 914400 h 1287624"/>
                  <a:gd name="connsiteX12" fmla="*/ 755780 w 1632857"/>
                  <a:gd name="connsiteY12" fmla="*/ 1222310 h 1287624"/>
                  <a:gd name="connsiteX13" fmla="*/ 485192 w 1632857"/>
                  <a:gd name="connsiteY13" fmla="*/ 1287624 h 1287624"/>
                  <a:gd name="connsiteX14" fmla="*/ 447869 w 1632857"/>
                  <a:gd name="connsiteY14" fmla="*/ 1203648 h 1287624"/>
                  <a:gd name="connsiteX15" fmla="*/ 569167 w 1632857"/>
                  <a:gd name="connsiteY15" fmla="*/ 1035697 h 1287624"/>
                  <a:gd name="connsiteX16" fmla="*/ 569167 w 1632857"/>
                  <a:gd name="connsiteY16" fmla="*/ 951722 h 1287624"/>
                  <a:gd name="connsiteX17" fmla="*/ 158620 w 1632857"/>
                  <a:gd name="connsiteY17" fmla="*/ 933061 h 1287624"/>
                  <a:gd name="connsiteX18" fmla="*/ 139959 w 1632857"/>
                  <a:gd name="connsiteY18" fmla="*/ 886408 h 1287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32857" h="1287624">
                    <a:moveTo>
                      <a:pt x="139959" y="886408"/>
                    </a:moveTo>
                    <a:lnTo>
                      <a:pt x="139959" y="886408"/>
                    </a:lnTo>
                    <a:lnTo>
                      <a:pt x="0" y="18661"/>
                    </a:lnTo>
                    <a:lnTo>
                      <a:pt x="1632857" y="0"/>
                    </a:lnTo>
                    <a:lnTo>
                      <a:pt x="1558212" y="699795"/>
                    </a:lnTo>
                    <a:lnTo>
                      <a:pt x="1530220" y="1129004"/>
                    </a:lnTo>
                    <a:lnTo>
                      <a:pt x="1380931" y="1250302"/>
                    </a:lnTo>
                    <a:lnTo>
                      <a:pt x="1156996" y="1231640"/>
                    </a:lnTo>
                    <a:lnTo>
                      <a:pt x="1268963" y="998375"/>
                    </a:lnTo>
                    <a:lnTo>
                      <a:pt x="1259633" y="923730"/>
                    </a:lnTo>
                    <a:lnTo>
                      <a:pt x="1054359" y="942391"/>
                    </a:lnTo>
                    <a:lnTo>
                      <a:pt x="849086" y="914400"/>
                    </a:lnTo>
                    <a:lnTo>
                      <a:pt x="755780" y="1222310"/>
                    </a:lnTo>
                    <a:lnTo>
                      <a:pt x="485192" y="1287624"/>
                    </a:lnTo>
                    <a:lnTo>
                      <a:pt x="447869" y="1203648"/>
                    </a:lnTo>
                    <a:lnTo>
                      <a:pt x="569167" y="1035697"/>
                    </a:lnTo>
                    <a:lnTo>
                      <a:pt x="569167" y="951722"/>
                    </a:lnTo>
                    <a:lnTo>
                      <a:pt x="158620" y="933061"/>
                    </a:lnTo>
                    <a:lnTo>
                      <a:pt x="139959" y="886408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4C5B9A0A-7D54-A950-09E6-30069AFD7F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278589" y="214604"/>
                <a:ext cx="5450406" cy="4618653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34B5B76-1F0A-764A-9112-9ED9510848A8}"/>
                </a:ext>
              </a:extLst>
            </p:cNvPr>
            <p:cNvSpPr txBox="1"/>
            <p:nvPr/>
          </p:nvSpPr>
          <p:spPr>
            <a:xfrm>
              <a:off x="619532" y="1761683"/>
              <a:ext cx="4422712" cy="1609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5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Bạn nhận xét</a:t>
              </a:r>
              <a:endParaRPr 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DE3CAD-9993-A7C0-CF3B-031F12CB815B}"/>
              </a:ext>
            </a:extLst>
          </p:cNvPr>
          <p:cNvGrpSpPr/>
          <p:nvPr/>
        </p:nvGrpSpPr>
        <p:grpSpPr>
          <a:xfrm>
            <a:off x="6584692" y="3613834"/>
            <a:ext cx="4867206" cy="2670494"/>
            <a:chOff x="180233" y="340566"/>
            <a:chExt cx="5450406" cy="461865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767EE6D-5992-4F9F-295D-115B689ADBB0}"/>
                </a:ext>
              </a:extLst>
            </p:cNvPr>
            <p:cNvGrpSpPr/>
            <p:nvPr/>
          </p:nvGrpSpPr>
          <p:grpSpPr>
            <a:xfrm>
              <a:off x="180233" y="340566"/>
              <a:ext cx="5450406" cy="4618653"/>
              <a:chOff x="278589" y="214604"/>
              <a:chExt cx="5450406" cy="4618653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81BCA987-C4D8-8C11-178C-B522A05C1DE2}"/>
                  </a:ext>
                </a:extLst>
              </p:cNvPr>
              <p:cNvSpPr/>
              <p:nvPr/>
            </p:nvSpPr>
            <p:spPr>
              <a:xfrm>
                <a:off x="839755" y="307910"/>
                <a:ext cx="569167" cy="1119674"/>
              </a:xfrm>
              <a:custGeom>
                <a:avLst/>
                <a:gdLst>
                  <a:gd name="connsiteX0" fmla="*/ 130629 w 569167"/>
                  <a:gd name="connsiteY0" fmla="*/ 46653 h 1119674"/>
                  <a:gd name="connsiteX1" fmla="*/ 298580 w 569167"/>
                  <a:gd name="connsiteY1" fmla="*/ 0 h 1119674"/>
                  <a:gd name="connsiteX2" fmla="*/ 494523 w 569167"/>
                  <a:gd name="connsiteY2" fmla="*/ 74645 h 1119674"/>
                  <a:gd name="connsiteX3" fmla="*/ 569167 w 569167"/>
                  <a:gd name="connsiteY3" fmla="*/ 195943 h 1119674"/>
                  <a:gd name="connsiteX4" fmla="*/ 550506 w 569167"/>
                  <a:gd name="connsiteY4" fmla="*/ 615821 h 1119674"/>
                  <a:gd name="connsiteX5" fmla="*/ 494523 w 569167"/>
                  <a:gd name="connsiteY5" fmla="*/ 1119674 h 1119674"/>
                  <a:gd name="connsiteX6" fmla="*/ 27992 w 569167"/>
                  <a:gd name="connsiteY6" fmla="*/ 858417 h 1119674"/>
                  <a:gd name="connsiteX7" fmla="*/ 0 w 569167"/>
                  <a:gd name="connsiteY7" fmla="*/ 279919 h 1119674"/>
                  <a:gd name="connsiteX8" fmla="*/ 130629 w 569167"/>
                  <a:gd name="connsiteY8" fmla="*/ 46653 h 1119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9167" h="1119674">
                    <a:moveTo>
                      <a:pt x="130629" y="46653"/>
                    </a:moveTo>
                    <a:lnTo>
                      <a:pt x="298580" y="0"/>
                    </a:lnTo>
                    <a:lnTo>
                      <a:pt x="494523" y="74645"/>
                    </a:lnTo>
                    <a:lnTo>
                      <a:pt x="569167" y="195943"/>
                    </a:lnTo>
                    <a:lnTo>
                      <a:pt x="550506" y="615821"/>
                    </a:lnTo>
                    <a:lnTo>
                      <a:pt x="494523" y="1119674"/>
                    </a:lnTo>
                    <a:lnTo>
                      <a:pt x="27992" y="858417"/>
                    </a:lnTo>
                    <a:lnTo>
                      <a:pt x="0" y="279919"/>
                    </a:lnTo>
                    <a:lnTo>
                      <a:pt x="130629" y="4665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3D8BFFD-8440-B676-702C-50B89DDBF8B9}"/>
                  </a:ext>
                </a:extLst>
              </p:cNvPr>
              <p:cNvSpPr/>
              <p:nvPr/>
            </p:nvSpPr>
            <p:spPr>
              <a:xfrm>
                <a:off x="1539830" y="254640"/>
                <a:ext cx="569167" cy="1119674"/>
              </a:xfrm>
              <a:custGeom>
                <a:avLst/>
                <a:gdLst>
                  <a:gd name="connsiteX0" fmla="*/ 130629 w 569167"/>
                  <a:gd name="connsiteY0" fmla="*/ 46653 h 1119674"/>
                  <a:gd name="connsiteX1" fmla="*/ 298580 w 569167"/>
                  <a:gd name="connsiteY1" fmla="*/ 0 h 1119674"/>
                  <a:gd name="connsiteX2" fmla="*/ 494523 w 569167"/>
                  <a:gd name="connsiteY2" fmla="*/ 74645 h 1119674"/>
                  <a:gd name="connsiteX3" fmla="*/ 569167 w 569167"/>
                  <a:gd name="connsiteY3" fmla="*/ 195943 h 1119674"/>
                  <a:gd name="connsiteX4" fmla="*/ 550506 w 569167"/>
                  <a:gd name="connsiteY4" fmla="*/ 615821 h 1119674"/>
                  <a:gd name="connsiteX5" fmla="*/ 494523 w 569167"/>
                  <a:gd name="connsiteY5" fmla="*/ 1119674 h 1119674"/>
                  <a:gd name="connsiteX6" fmla="*/ 27992 w 569167"/>
                  <a:gd name="connsiteY6" fmla="*/ 858417 h 1119674"/>
                  <a:gd name="connsiteX7" fmla="*/ 0 w 569167"/>
                  <a:gd name="connsiteY7" fmla="*/ 279919 h 1119674"/>
                  <a:gd name="connsiteX8" fmla="*/ 130629 w 569167"/>
                  <a:gd name="connsiteY8" fmla="*/ 46653 h 1119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9167" h="1119674">
                    <a:moveTo>
                      <a:pt x="130629" y="46653"/>
                    </a:moveTo>
                    <a:lnTo>
                      <a:pt x="298580" y="0"/>
                    </a:lnTo>
                    <a:lnTo>
                      <a:pt x="494523" y="74645"/>
                    </a:lnTo>
                    <a:lnTo>
                      <a:pt x="569167" y="195943"/>
                    </a:lnTo>
                    <a:lnTo>
                      <a:pt x="550506" y="615821"/>
                    </a:lnTo>
                    <a:lnTo>
                      <a:pt x="494523" y="1119674"/>
                    </a:lnTo>
                    <a:lnTo>
                      <a:pt x="27992" y="858417"/>
                    </a:lnTo>
                    <a:lnTo>
                      <a:pt x="0" y="279919"/>
                    </a:lnTo>
                    <a:lnTo>
                      <a:pt x="130629" y="4665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C1B4A99-EC64-2F9B-B63F-64F6068EC140}"/>
                  </a:ext>
                </a:extLst>
              </p:cNvPr>
              <p:cNvSpPr/>
              <p:nvPr/>
            </p:nvSpPr>
            <p:spPr>
              <a:xfrm>
                <a:off x="3415004" y="3284376"/>
                <a:ext cx="1632857" cy="1287624"/>
              </a:xfrm>
              <a:custGeom>
                <a:avLst/>
                <a:gdLst>
                  <a:gd name="connsiteX0" fmla="*/ 139959 w 1632857"/>
                  <a:gd name="connsiteY0" fmla="*/ 886408 h 1287624"/>
                  <a:gd name="connsiteX1" fmla="*/ 139959 w 1632857"/>
                  <a:gd name="connsiteY1" fmla="*/ 886408 h 1287624"/>
                  <a:gd name="connsiteX2" fmla="*/ 0 w 1632857"/>
                  <a:gd name="connsiteY2" fmla="*/ 18661 h 1287624"/>
                  <a:gd name="connsiteX3" fmla="*/ 1632857 w 1632857"/>
                  <a:gd name="connsiteY3" fmla="*/ 0 h 1287624"/>
                  <a:gd name="connsiteX4" fmla="*/ 1558212 w 1632857"/>
                  <a:gd name="connsiteY4" fmla="*/ 699795 h 1287624"/>
                  <a:gd name="connsiteX5" fmla="*/ 1530220 w 1632857"/>
                  <a:gd name="connsiteY5" fmla="*/ 1129004 h 1287624"/>
                  <a:gd name="connsiteX6" fmla="*/ 1380931 w 1632857"/>
                  <a:gd name="connsiteY6" fmla="*/ 1250302 h 1287624"/>
                  <a:gd name="connsiteX7" fmla="*/ 1156996 w 1632857"/>
                  <a:gd name="connsiteY7" fmla="*/ 1231640 h 1287624"/>
                  <a:gd name="connsiteX8" fmla="*/ 1268963 w 1632857"/>
                  <a:gd name="connsiteY8" fmla="*/ 998375 h 1287624"/>
                  <a:gd name="connsiteX9" fmla="*/ 1259633 w 1632857"/>
                  <a:gd name="connsiteY9" fmla="*/ 923730 h 1287624"/>
                  <a:gd name="connsiteX10" fmla="*/ 1054359 w 1632857"/>
                  <a:gd name="connsiteY10" fmla="*/ 942391 h 1287624"/>
                  <a:gd name="connsiteX11" fmla="*/ 849086 w 1632857"/>
                  <a:gd name="connsiteY11" fmla="*/ 914400 h 1287624"/>
                  <a:gd name="connsiteX12" fmla="*/ 755780 w 1632857"/>
                  <a:gd name="connsiteY12" fmla="*/ 1222310 h 1287624"/>
                  <a:gd name="connsiteX13" fmla="*/ 485192 w 1632857"/>
                  <a:gd name="connsiteY13" fmla="*/ 1287624 h 1287624"/>
                  <a:gd name="connsiteX14" fmla="*/ 447869 w 1632857"/>
                  <a:gd name="connsiteY14" fmla="*/ 1203648 h 1287624"/>
                  <a:gd name="connsiteX15" fmla="*/ 569167 w 1632857"/>
                  <a:gd name="connsiteY15" fmla="*/ 1035697 h 1287624"/>
                  <a:gd name="connsiteX16" fmla="*/ 569167 w 1632857"/>
                  <a:gd name="connsiteY16" fmla="*/ 951722 h 1287624"/>
                  <a:gd name="connsiteX17" fmla="*/ 158620 w 1632857"/>
                  <a:gd name="connsiteY17" fmla="*/ 933061 h 1287624"/>
                  <a:gd name="connsiteX18" fmla="*/ 139959 w 1632857"/>
                  <a:gd name="connsiteY18" fmla="*/ 886408 h 1287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32857" h="1287624">
                    <a:moveTo>
                      <a:pt x="139959" y="886408"/>
                    </a:moveTo>
                    <a:lnTo>
                      <a:pt x="139959" y="886408"/>
                    </a:lnTo>
                    <a:lnTo>
                      <a:pt x="0" y="18661"/>
                    </a:lnTo>
                    <a:lnTo>
                      <a:pt x="1632857" y="0"/>
                    </a:lnTo>
                    <a:lnTo>
                      <a:pt x="1558212" y="699795"/>
                    </a:lnTo>
                    <a:lnTo>
                      <a:pt x="1530220" y="1129004"/>
                    </a:lnTo>
                    <a:lnTo>
                      <a:pt x="1380931" y="1250302"/>
                    </a:lnTo>
                    <a:lnTo>
                      <a:pt x="1156996" y="1231640"/>
                    </a:lnTo>
                    <a:lnTo>
                      <a:pt x="1268963" y="998375"/>
                    </a:lnTo>
                    <a:lnTo>
                      <a:pt x="1259633" y="923730"/>
                    </a:lnTo>
                    <a:lnTo>
                      <a:pt x="1054359" y="942391"/>
                    </a:lnTo>
                    <a:lnTo>
                      <a:pt x="849086" y="914400"/>
                    </a:lnTo>
                    <a:lnTo>
                      <a:pt x="755780" y="1222310"/>
                    </a:lnTo>
                    <a:lnTo>
                      <a:pt x="485192" y="1287624"/>
                    </a:lnTo>
                    <a:lnTo>
                      <a:pt x="447869" y="1203648"/>
                    </a:lnTo>
                    <a:lnTo>
                      <a:pt x="569167" y="1035697"/>
                    </a:lnTo>
                    <a:lnTo>
                      <a:pt x="569167" y="951722"/>
                    </a:lnTo>
                    <a:lnTo>
                      <a:pt x="158620" y="933061"/>
                    </a:lnTo>
                    <a:lnTo>
                      <a:pt x="139959" y="886408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BA86051-A92F-0CED-535E-CDE9A9B469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278589" y="214604"/>
                <a:ext cx="5450406" cy="4618653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EE0617-8A1C-41B3-B65C-2CFAE63B93F9}"/>
                </a:ext>
              </a:extLst>
            </p:cNvPr>
            <p:cNvSpPr txBox="1"/>
            <p:nvPr/>
          </p:nvSpPr>
          <p:spPr>
            <a:xfrm>
              <a:off x="650305" y="2015094"/>
              <a:ext cx="4422711" cy="1091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5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Giáo viên nhận xét</a:t>
              </a:r>
              <a:endParaRPr lang="en-US" sz="3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8ADA99B1-751A-FD89-D844-B2759539154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1112" y="1528646"/>
            <a:ext cx="6645804" cy="5507200"/>
          </a:xfrm>
          <a:prstGeom prst="rect">
            <a:avLst/>
          </a:prstGeom>
        </p:spPr>
      </p:pic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3F90D0E0-8ECE-61D7-42C8-F6CCE007B6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6" r="31476" b="68116"/>
          <a:stretch/>
        </p:blipFill>
        <p:spPr>
          <a:xfrm>
            <a:off x="-316167" y="-84388"/>
            <a:ext cx="2209406" cy="2447865"/>
          </a:xfrm>
          <a:prstGeom prst="rect">
            <a:avLst/>
          </a:prstGeom>
        </p:spPr>
      </p:pic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E8931B20-B7C6-ED19-2477-E9A153FA15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7" r="20575" b="66485"/>
          <a:stretch/>
        </p:blipFill>
        <p:spPr>
          <a:xfrm>
            <a:off x="2429075" y="-310459"/>
            <a:ext cx="1665430" cy="2573108"/>
          </a:xfrm>
          <a:prstGeom prst="rect">
            <a:avLst/>
          </a:prstGeom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16ADF3EA-1AD2-8627-4BAF-BF0D35423D3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6" r="31476" b="68116"/>
          <a:stretch/>
        </p:blipFill>
        <p:spPr>
          <a:xfrm>
            <a:off x="10311137" y="-131641"/>
            <a:ext cx="2209406" cy="2447865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067FD6C3-BDE8-BDB5-10A3-630A8A2E56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6" r="31476" b="68116"/>
          <a:stretch/>
        </p:blipFill>
        <p:spPr>
          <a:xfrm>
            <a:off x="4910282" y="-30813"/>
            <a:ext cx="2209406" cy="2447865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96F91338-6569-4AD5-81BF-92302214871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7" r="20575" b="66485"/>
          <a:stretch/>
        </p:blipFill>
        <p:spPr>
          <a:xfrm>
            <a:off x="8534233" y="-212089"/>
            <a:ext cx="1326897" cy="165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29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A71D6E-6973-939E-A0E0-96C98BED8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BED1B93-8852-6B60-9210-03C46F18B7F4}"/>
              </a:ext>
            </a:extLst>
          </p:cNvPr>
          <p:cNvSpPr/>
          <p:nvPr/>
        </p:nvSpPr>
        <p:spPr>
          <a:xfrm>
            <a:off x="599519" y="166643"/>
            <a:ext cx="10843001" cy="65247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A picture containing text&#10;&#10;Description automatically generated">
            <a:extLst>
              <a:ext uri="{FF2B5EF4-FFF2-40B4-BE49-F238E27FC236}">
                <a16:creationId xmlns:a16="http://schemas.microsoft.com/office/drawing/2014/main" id="{9565E965-8FB0-2AB7-6A57-E9EB9604E0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6" r="31476" b="68116"/>
          <a:stretch/>
        </p:blipFill>
        <p:spPr>
          <a:xfrm rot="21282287">
            <a:off x="-68544" y="-236108"/>
            <a:ext cx="2209406" cy="2447865"/>
          </a:xfrm>
          <a:prstGeom prst="rect">
            <a:avLst/>
          </a:prstGeom>
        </p:spPr>
      </p:pic>
      <p:pic>
        <p:nvPicPr>
          <p:cNvPr id="40" name="Picture 39" descr="A picture containing text&#10;&#10;Description automatically generated">
            <a:extLst>
              <a:ext uri="{FF2B5EF4-FFF2-40B4-BE49-F238E27FC236}">
                <a16:creationId xmlns:a16="http://schemas.microsoft.com/office/drawing/2014/main" id="{32206217-FC6F-D007-8151-79FA3AEE30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7" r="20575" b="66485"/>
          <a:stretch/>
        </p:blipFill>
        <p:spPr>
          <a:xfrm>
            <a:off x="10717985" y="-332834"/>
            <a:ext cx="1665430" cy="257310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2C37BEE-B3F8-DB3C-695C-24A6684296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9582" b="22738"/>
          <a:stretch/>
        </p:blipFill>
        <p:spPr>
          <a:xfrm flipH="1">
            <a:off x="10023715" y="4445793"/>
            <a:ext cx="2181972" cy="24478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13EAED-F497-5151-FF82-30D5874992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0808" y="166643"/>
            <a:ext cx="8222907" cy="6299471"/>
          </a:xfrm>
          <a:prstGeom prst="rect">
            <a:avLst/>
          </a:prstGeom>
        </p:spPr>
      </p:pic>
      <p:pic>
        <p:nvPicPr>
          <p:cNvPr id="19" name="Picture 18" descr="Rectangle&#10;&#10;Description automatically generated with low confidence">
            <a:extLst>
              <a:ext uri="{FF2B5EF4-FFF2-40B4-BE49-F238E27FC236}">
                <a16:creationId xmlns:a16="http://schemas.microsoft.com/office/drawing/2014/main" id="{E789E2BD-30B4-51A2-4AD8-73D92BC35D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1" t="30695" r="53090" b="43622"/>
          <a:stretch/>
        </p:blipFill>
        <p:spPr>
          <a:xfrm rot="691037">
            <a:off x="10556168" y="2412207"/>
            <a:ext cx="1649519" cy="176134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D7BE431-6F05-B74B-6F31-2D9A5B84B09C}"/>
              </a:ext>
            </a:extLst>
          </p:cNvPr>
          <p:cNvGrpSpPr/>
          <p:nvPr/>
        </p:nvGrpSpPr>
        <p:grpSpPr>
          <a:xfrm rot="20811297">
            <a:off x="279622" y="2497531"/>
            <a:ext cx="1401115" cy="1590701"/>
            <a:chOff x="3634273" y="2995125"/>
            <a:chExt cx="1091460" cy="119431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4730458-9EA3-6030-32F3-6066A4A19F09}"/>
                </a:ext>
              </a:extLst>
            </p:cNvPr>
            <p:cNvSpPr/>
            <p:nvPr/>
          </p:nvSpPr>
          <p:spPr>
            <a:xfrm>
              <a:off x="3750905" y="3209730"/>
              <a:ext cx="625151" cy="2006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Rectangle&#10;&#10;Description automatically generated with low confidence">
              <a:extLst>
                <a:ext uri="{FF2B5EF4-FFF2-40B4-BE49-F238E27FC236}">
                  <a16:creationId xmlns:a16="http://schemas.microsoft.com/office/drawing/2014/main" id="{C178E252-C0A8-331E-39C1-0C5C2ACFE5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70" t="1497" r="59513" b="70068"/>
            <a:stretch/>
          </p:blipFill>
          <p:spPr>
            <a:xfrm>
              <a:off x="3634273" y="2995125"/>
              <a:ext cx="1091460" cy="1194319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6F16AF9-0342-063F-FD4C-CEADB85C3D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9582" b="22738"/>
          <a:stretch/>
        </p:blipFill>
        <p:spPr>
          <a:xfrm>
            <a:off x="-30531" y="4509332"/>
            <a:ext cx="2181972" cy="244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49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等线</vt:lpstr>
      <vt:lpstr>LNTH-LuoLuoNotangYuanTi 1</vt:lpstr>
      <vt:lpstr>#9Slide05 Phobia</vt:lpstr>
      <vt:lpstr>#9Slide05 SVNClementine</vt:lpstr>
      <vt:lpstr>Arial</vt:lpstr>
      <vt:lpstr>Calibri</vt:lpstr>
      <vt:lpstr>Calibri Light</vt:lpstr>
      <vt:lpstr>Coiny</vt:lpstr>
      <vt:lpstr>Pacifico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ngtmnhien2212@gmail.com</dc:creator>
  <cp:lastModifiedBy>NGUYEN PHAM ANH THU</cp:lastModifiedBy>
  <cp:revision>20</cp:revision>
  <dcterms:created xsi:type="dcterms:W3CDTF">2022-07-26T12:41:25Z</dcterms:created>
  <dcterms:modified xsi:type="dcterms:W3CDTF">2022-10-27T05:51:46Z</dcterms:modified>
</cp:coreProperties>
</file>